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77" r:id="rId3"/>
    <p:sldId id="310" r:id="rId4"/>
    <p:sldId id="311" r:id="rId5"/>
    <p:sldId id="278" r:id="rId6"/>
    <p:sldId id="272" r:id="rId7"/>
    <p:sldId id="279" r:id="rId8"/>
    <p:sldId id="280" r:id="rId9"/>
    <p:sldId id="307" r:id="rId10"/>
    <p:sldId id="304" r:id="rId11"/>
    <p:sldId id="297" r:id="rId12"/>
    <p:sldId id="290" r:id="rId13"/>
    <p:sldId id="295" r:id="rId14"/>
    <p:sldId id="296" r:id="rId15"/>
    <p:sldId id="305" r:id="rId16"/>
    <p:sldId id="281" r:id="rId17"/>
    <p:sldId id="286" r:id="rId18"/>
    <p:sldId id="312" r:id="rId19"/>
  </p:sldIdLst>
  <p:sldSz cx="9144000" cy="6858000" type="screen4x3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何佳易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6687E"/>
    <a:srgbClr val="000066"/>
    <a:srgbClr val="CC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20013;&#20538;&#36164;&#20449;\2015&#24180;&#19968;&#23395;&#24230;&#22270;&#35828;&#33337;&#33334;\&#22270;&#35828;&#33337;&#33334;&#21442;&#32771;&#36164;&#26009;\&#20013;&#22269;&#33337;&#33334;&#22312;&#32447;&#25968;&#25454;&#65288;&#35746;&#21333;&#31561;&#24773;&#20917;&#6528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BDI指数!$C$3</c:f>
              <c:strCache>
                <c:ptCount val="1"/>
                <c:pt idx="0">
                  <c:v>波罗的海干散货指数(BDI)</c:v>
                </c:pt>
              </c:strCache>
            </c:strRef>
          </c:tx>
          <c:cat>
            <c:numRef>
              <c:f>BDI指数!$B$4:$B$1379</c:f>
              <c:numCache>
                <c:formatCode>yyyy\-mm\-dd;@</c:formatCode>
                <c:ptCount val="1376"/>
                <c:pt idx="0">
                  <c:v>32438</c:v>
                </c:pt>
                <c:pt idx="1">
                  <c:v>32445</c:v>
                </c:pt>
                <c:pt idx="2">
                  <c:v>32452</c:v>
                </c:pt>
                <c:pt idx="3">
                  <c:v>32459</c:v>
                </c:pt>
                <c:pt idx="4">
                  <c:v>32466</c:v>
                </c:pt>
                <c:pt idx="5">
                  <c:v>32473</c:v>
                </c:pt>
                <c:pt idx="6">
                  <c:v>32480</c:v>
                </c:pt>
                <c:pt idx="7">
                  <c:v>32487</c:v>
                </c:pt>
                <c:pt idx="8">
                  <c:v>32494</c:v>
                </c:pt>
                <c:pt idx="9">
                  <c:v>32501</c:v>
                </c:pt>
                <c:pt idx="10">
                  <c:v>32508</c:v>
                </c:pt>
                <c:pt idx="11">
                  <c:v>32515</c:v>
                </c:pt>
                <c:pt idx="12">
                  <c:v>32522</c:v>
                </c:pt>
                <c:pt idx="13">
                  <c:v>32529</c:v>
                </c:pt>
                <c:pt idx="14">
                  <c:v>32536</c:v>
                </c:pt>
                <c:pt idx="15">
                  <c:v>32543</c:v>
                </c:pt>
                <c:pt idx="16">
                  <c:v>32550</c:v>
                </c:pt>
                <c:pt idx="17">
                  <c:v>32557</c:v>
                </c:pt>
                <c:pt idx="18">
                  <c:v>32564</c:v>
                </c:pt>
                <c:pt idx="19">
                  <c:v>32571</c:v>
                </c:pt>
                <c:pt idx="20">
                  <c:v>32578</c:v>
                </c:pt>
                <c:pt idx="21">
                  <c:v>32585</c:v>
                </c:pt>
                <c:pt idx="22">
                  <c:v>32592</c:v>
                </c:pt>
                <c:pt idx="23">
                  <c:v>32599</c:v>
                </c:pt>
                <c:pt idx="24">
                  <c:v>32606</c:v>
                </c:pt>
                <c:pt idx="25">
                  <c:v>32613</c:v>
                </c:pt>
                <c:pt idx="26">
                  <c:v>32620</c:v>
                </c:pt>
                <c:pt idx="27">
                  <c:v>32627</c:v>
                </c:pt>
                <c:pt idx="28">
                  <c:v>32634</c:v>
                </c:pt>
                <c:pt idx="29">
                  <c:v>32641</c:v>
                </c:pt>
                <c:pt idx="30">
                  <c:v>32648</c:v>
                </c:pt>
                <c:pt idx="31">
                  <c:v>32655</c:v>
                </c:pt>
                <c:pt idx="32">
                  <c:v>32662</c:v>
                </c:pt>
                <c:pt idx="33">
                  <c:v>32669</c:v>
                </c:pt>
                <c:pt idx="34">
                  <c:v>32676</c:v>
                </c:pt>
                <c:pt idx="35">
                  <c:v>32683</c:v>
                </c:pt>
                <c:pt idx="36">
                  <c:v>32690</c:v>
                </c:pt>
                <c:pt idx="37">
                  <c:v>32697</c:v>
                </c:pt>
                <c:pt idx="38">
                  <c:v>32704</c:v>
                </c:pt>
                <c:pt idx="39">
                  <c:v>32711</c:v>
                </c:pt>
                <c:pt idx="40">
                  <c:v>32718</c:v>
                </c:pt>
                <c:pt idx="41">
                  <c:v>32725</c:v>
                </c:pt>
                <c:pt idx="42">
                  <c:v>32732</c:v>
                </c:pt>
                <c:pt idx="43">
                  <c:v>32739</c:v>
                </c:pt>
                <c:pt idx="44">
                  <c:v>32746</c:v>
                </c:pt>
                <c:pt idx="45">
                  <c:v>32753</c:v>
                </c:pt>
                <c:pt idx="46">
                  <c:v>32760</c:v>
                </c:pt>
                <c:pt idx="47">
                  <c:v>32767</c:v>
                </c:pt>
                <c:pt idx="48">
                  <c:v>32774</c:v>
                </c:pt>
                <c:pt idx="49">
                  <c:v>32781</c:v>
                </c:pt>
                <c:pt idx="50">
                  <c:v>32788</c:v>
                </c:pt>
                <c:pt idx="51">
                  <c:v>32795</c:v>
                </c:pt>
                <c:pt idx="52">
                  <c:v>32802</c:v>
                </c:pt>
                <c:pt idx="53">
                  <c:v>32809</c:v>
                </c:pt>
                <c:pt idx="54">
                  <c:v>32816</c:v>
                </c:pt>
                <c:pt idx="55">
                  <c:v>32823</c:v>
                </c:pt>
                <c:pt idx="56">
                  <c:v>32830</c:v>
                </c:pt>
                <c:pt idx="57">
                  <c:v>32837</c:v>
                </c:pt>
                <c:pt idx="58">
                  <c:v>32844</c:v>
                </c:pt>
                <c:pt idx="59">
                  <c:v>32851</c:v>
                </c:pt>
                <c:pt idx="60">
                  <c:v>32858</c:v>
                </c:pt>
                <c:pt idx="61">
                  <c:v>32865</c:v>
                </c:pt>
                <c:pt idx="62">
                  <c:v>32872</c:v>
                </c:pt>
                <c:pt idx="63">
                  <c:v>32879</c:v>
                </c:pt>
                <c:pt idx="64">
                  <c:v>32886</c:v>
                </c:pt>
                <c:pt idx="65">
                  <c:v>32893</c:v>
                </c:pt>
                <c:pt idx="66">
                  <c:v>32900</c:v>
                </c:pt>
                <c:pt idx="67">
                  <c:v>32907</c:v>
                </c:pt>
                <c:pt idx="68">
                  <c:v>32914</c:v>
                </c:pt>
                <c:pt idx="69">
                  <c:v>32921</c:v>
                </c:pt>
                <c:pt idx="70">
                  <c:v>32928</c:v>
                </c:pt>
                <c:pt idx="71">
                  <c:v>32935</c:v>
                </c:pt>
                <c:pt idx="72">
                  <c:v>32942</c:v>
                </c:pt>
                <c:pt idx="73">
                  <c:v>32949</c:v>
                </c:pt>
                <c:pt idx="74">
                  <c:v>32956</c:v>
                </c:pt>
                <c:pt idx="75">
                  <c:v>32963</c:v>
                </c:pt>
                <c:pt idx="76">
                  <c:v>32970</c:v>
                </c:pt>
                <c:pt idx="77">
                  <c:v>32977</c:v>
                </c:pt>
                <c:pt idx="78">
                  <c:v>32984</c:v>
                </c:pt>
                <c:pt idx="79">
                  <c:v>32991</c:v>
                </c:pt>
                <c:pt idx="80">
                  <c:v>32998</c:v>
                </c:pt>
                <c:pt idx="81">
                  <c:v>33005</c:v>
                </c:pt>
                <c:pt idx="82">
                  <c:v>33012</c:v>
                </c:pt>
                <c:pt idx="83">
                  <c:v>33019</c:v>
                </c:pt>
                <c:pt idx="84">
                  <c:v>33026</c:v>
                </c:pt>
                <c:pt idx="85">
                  <c:v>33033</c:v>
                </c:pt>
                <c:pt idx="86">
                  <c:v>33040</c:v>
                </c:pt>
                <c:pt idx="87">
                  <c:v>33047</c:v>
                </c:pt>
                <c:pt idx="88">
                  <c:v>33054</c:v>
                </c:pt>
                <c:pt idx="89">
                  <c:v>33061</c:v>
                </c:pt>
                <c:pt idx="90">
                  <c:v>33068</c:v>
                </c:pt>
                <c:pt idx="91">
                  <c:v>33075</c:v>
                </c:pt>
                <c:pt idx="92">
                  <c:v>33082</c:v>
                </c:pt>
                <c:pt idx="93">
                  <c:v>33089</c:v>
                </c:pt>
                <c:pt idx="94">
                  <c:v>33096</c:v>
                </c:pt>
                <c:pt idx="95">
                  <c:v>33103</c:v>
                </c:pt>
                <c:pt idx="96">
                  <c:v>33110</c:v>
                </c:pt>
                <c:pt idx="97">
                  <c:v>33117</c:v>
                </c:pt>
                <c:pt idx="98">
                  <c:v>33124</c:v>
                </c:pt>
                <c:pt idx="99">
                  <c:v>33131</c:v>
                </c:pt>
                <c:pt idx="100">
                  <c:v>33138</c:v>
                </c:pt>
                <c:pt idx="101">
                  <c:v>33145</c:v>
                </c:pt>
                <c:pt idx="102">
                  <c:v>33152</c:v>
                </c:pt>
                <c:pt idx="103">
                  <c:v>33159</c:v>
                </c:pt>
                <c:pt idx="104">
                  <c:v>33166</c:v>
                </c:pt>
                <c:pt idx="105">
                  <c:v>33173</c:v>
                </c:pt>
                <c:pt idx="106">
                  <c:v>33180</c:v>
                </c:pt>
                <c:pt idx="107">
                  <c:v>33187</c:v>
                </c:pt>
                <c:pt idx="108">
                  <c:v>33194</c:v>
                </c:pt>
                <c:pt idx="109">
                  <c:v>33201</c:v>
                </c:pt>
                <c:pt idx="110">
                  <c:v>33208</c:v>
                </c:pt>
                <c:pt idx="111">
                  <c:v>33215</c:v>
                </c:pt>
                <c:pt idx="112">
                  <c:v>33222</c:v>
                </c:pt>
                <c:pt idx="113">
                  <c:v>33229</c:v>
                </c:pt>
                <c:pt idx="114">
                  <c:v>33236</c:v>
                </c:pt>
                <c:pt idx="115">
                  <c:v>33243</c:v>
                </c:pt>
                <c:pt idx="116">
                  <c:v>33250</c:v>
                </c:pt>
                <c:pt idx="117">
                  <c:v>33257</c:v>
                </c:pt>
                <c:pt idx="118">
                  <c:v>33264</c:v>
                </c:pt>
                <c:pt idx="119">
                  <c:v>33271</c:v>
                </c:pt>
                <c:pt idx="120">
                  <c:v>33278</c:v>
                </c:pt>
                <c:pt idx="121">
                  <c:v>33285</c:v>
                </c:pt>
                <c:pt idx="122">
                  <c:v>33292</c:v>
                </c:pt>
                <c:pt idx="123">
                  <c:v>33299</c:v>
                </c:pt>
                <c:pt idx="124">
                  <c:v>33306</c:v>
                </c:pt>
                <c:pt idx="125">
                  <c:v>33313</c:v>
                </c:pt>
                <c:pt idx="126">
                  <c:v>33320</c:v>
                </c:pt>
                <c:pt idx="127">
                  <c:v>33327</c:v>
                </c:pt>
                <c:pt idx="128">
                  <c:v>33334</c:v>
                </c:pt>
                <c:pt idx="129">
                  <c:v>33341</c:v>
                </c:pt>
                <c:pt idx="130">
                  <c:v>33348</c:v>
                </c:pt>
                <c:pt idx="131">
                  <c:v>33355</c:v>
                </c:pt>
                <c:pt idx="132">
                  <c:v>33362</c:v>
                </c:pt>
                <c:pt idx="133">
                  <c:v>33369</c:v>
                </c:pt>
                <c:pt idx="134">
                  <c:v>33376</c:v>
                </c:pt>
                <c:pt idx="135">
                  <c:v>33383</c:v>
                </c:pt>
                <c:pt idx="136">
                  <c:v>33390</c:v>
                </c:pt>
                <c:pt idx="137">
                  <c:v>33397</c:v>
                </c:pt>
                <c:pt idx="138">
                  <c:v>33404</c:v>
                </c:pt>
                <c:pt idx="139">
                  <c:v>33411</c:v>
                </c:pt>
                <c:pt idx="140">
                  <c:v>33418</c:v>
                </c:pt>
                <c:pt idx="141">
                  <c:v>33425</c:v>
                </c:pt>
                <c:pt idx="142">
                  <c:v>33432</c:v>
                </c:pt>
                <c:pt idx="143">
                  <c:v>33439</c:v>
                </c:pt>
                <c:pt idx="144">
                  <c:v>33446</c:v>
                </c:pt>
                <c:pt idx="145">
                  <c:v>33453</c:v>
                </c:pt>
                <c:pt idx="146">
                  <c:v>33460</c:v>
                </c:pt>
                <c:pt idx="147">
                  <c:v>33467</c:v>
                </c:pt>
                <c:pt idx="148">
                  <c:v>33474</c:v>
                </c:pt>
                <c:pt idx="149">
                  <c:v>33481</c:v>
                </c:pt>
                <c:pt idx="150">
                  <c:v>33488</c:v>
                </c:pt>
                <c:pt idx="151">
                  <c:v>33495</c:v>
                </c:pt>
                <c:pt idx="152">
                  <c:v>33502</c:v>
                </c:pt>
                <c:pt idx="153">
                  <c:v>33509</c:v>
                </c:pt>
                <c:pt idx="154">
                  <c:v>33516</c:v>
                </c:pt>
                <c:pt idx="155">
                  <c:v>33523</c:v>
                </c:pt>
                <c:pt idx="156">
                  <c:v>33530</c:v>
                </c:pt>
                <c:pt idx="157">
                  <c:v>33537</c:v>
                </c:pt>
                <c:pt idx="158">
                  <c:v>33544</c:v>
                </c:pt>
                <c:pt idx="159">
                  <c:v>33551</c:v>
                </c:pt>
                <c:pt idx="160">
                  <c:v>33558</c:v>
                </c:pt>
                <c:pt idx="161">
                  <c:v>33565</c:v>
                </c:pt>
                <c:pt idx="162">
                  <c:v>33572</c:v>
                </c:pt>
                <c:pt idx="163">
                  <c:v>33579</c:v>
                </c:pt>
                <c:pt idx="164">
                  <c:v>33586</c:v>
                </c:pt>
                <c:pt idx="165">
                  <c:v>33593</c:v>
                </c:pt>
                <c:pt idx="166">
                  <c:v>33600</c:v>
                </c:pt>
                <c:pt idx="167">
                  <c:v>33607</c:v>
                </c:pt>
                <c:pt idx="168">
                  <c:v>33614</c:v>
                </c:pt>
                <c:pt idx="169">
                  <c:v>33621</c:v>
                </c:pt>
                <c:pt idx="170">
                  <c:v>33628</c:v>
                </c:pt>
                <c:pt idx="171">
                  <c:v>33635</c:v>
                </c:pt>
                <c:pt idx="172">
                  <c:v>33642</c:v>
                </c:pt>
                <c:pt idx="173">
                  <c:v>33649</c:v>
                </c:pt>
                <c:pt idx="174">
                  <c:v>33656</c:v>
                </c:pt>
                <c:pt idx="175">
                  <c:v>33663</c:v>
                </c:pt>
                <c:pt idx="176">
                  <c:v>33670</c:v>
                </c:pt>
                <c:pt idx="177">
                  <c:v>33677</c:v>
                </c:pt>
                <c:pt idx="178">
                  <c:v>33684</c:v>
                </c:pt>
                <c:pt idx="179">
                  <c:v>33691</c:v>
                </c:pt>
                <c:pt idx="180">
                  <c:v>33698</c:v>
                </c:pt>
                <c:pt idx="181">
                  <c:v>33705</c:v>
                </c:pt>
                <c:pt idx="182">
                  <c:v>33712</c:v>
                </c:pt>
                <c:pt idx="183">
                  <c:v>33719</c:v>
                </c:pt>
                <c:pt idx="184">
                  <c:v>33726</c:v>
                </c:pt>
                <c:pt idx="185">
                  <c:v>33733</c:v>
                </c:pt>
                <c:pt idx="186">
                  <c:v>33740</c:v>
                </c:pt>
                <c:pt idx="187">
                  <c:v>33747</c:v>
                </c:pt>
                <c:pt idx="188">
                  <c:v>33754</c:v>
                </c:pt>
                <c:pt idx="189">
                  <c:v>33761</c:v>
                </c:pt>
                <c:pt idx="190">
                  <c:v>33768</c:v>
                </c:pt>
                <c:pt idx="191">
                  <c:v>33775</c:v>
                </c:pt>
                <c:pt idx="192">
                  <c:v>33782</c:v>
                </c:pt>
                <c:pt idx="193">
                  <c:v>33789</c:v>
                </c:pt>
                <c:pt idx="194">
                  <c:v>33796</c:v>
                </c:pt>
                <c:pt idx="195">
                  <c:v>33803</c:v>
                </c:pt>
                <c:pt idx="196">
                  <c:v>33810</c:v>
                </c:pt>
                <c:pt idx="197">
                  <c:v>33817</c:v>
                </c:pt>
                <c:pt idx="198">
                  <c:v>33824</c:v>
                </c:pt>
                <c:pt idx="199">
                  <c:v>33831</c:v>
                </c:pt>
                <c:pt idx="200">
                  <c:v>33838</c:v>
                </c:pt>
                <c:pt idx="201">
                  <c:v>33845</c:v>
                </c:pt>
                <c:pt idx="202">
                  <c:v>33852</c:v>
                </c:pt>
                <c:pt idx="203">
                  <c:v>33859</c:v>
                </c:pt>
                <c:pt idx="204">
                  <c:v>33866</c:v>
                </c:pt>
                <c:pt idx="205">
                  <c:v>33873</c:v>
                </c:pt>
                <c:pt idx="206">
                  <c:v>33880</c:v>
                </c:pt>
                <c:pt idx="207">
                  <c:v>33887</c:v>
                </c:pt>
                <c:pt idx="208">
                  <c:v>33894</c:v>
                </c:pt>
                <c:pt idx="209">
                  <c:v>33901</c:v>
                </c:pt>
                <c:pt idx="210">
                  <c:v>33908</c:v>
                </c:pt>
                <c:pt idx="211">
                  <c:v>33915</c:v>
                </c:pt>
                <c:pt idx="212">
                  <c:v>33922</c:v>
                </c:pt>
                <c:pt idx="213">
                  <c:v>33929</c:v>
                </c:pt>
                <c:pt idx="214">
                  <c:v>33936</c:v>
                </c:pt>
                <c:pt idx="215">
                  <c:v>33943</c:v>
                </c:pt>
                <c:pt idx="216">
                  <c:v>33950</c:v>
                </c:pt>
                <c:pt idx="217">
                  <c:v>33957</c:v>
                </c:pt>
                <c:pt idx="218">
                  <c:v>33964</c:v>
                </c:pt>
                <c:pt idx="219">
                  <c:v>33971</c:v>
                </c:pt>
                <c:pt idx="220">
                  <c:v>33978</c:v>
                </c:pt>
                <c:pt idx="221">
                  <c:v>33985</c:v>
                </c:pt>
                <c:pt idx="222">
                  <c:v>33992</c:v>
                </c:pt>
                <c:pt idx="223">
                  <c:v>33999</c:v>
                </c:pt>
                <c:pt idx="224">
                  <c:v>34006</c:v>
                </c:pt>
                <c:pt idx="225">
                  <c:v>34013</c:v>
                </c:pt>
                <c:pt idx="226">
                  <c:v>34020</c:v>
                </c:pt>
                <c:pt idx="227">
                  <c:v>34027</c:v>
                </c:pt>
                <c:pt idx="228">
                  <c:v>34034</c:v>
                </c:pt>
                <c:pt idx="229">
                  <c:v>34041</c:v>
                </c:pt>
                <c:pt idx="230">
                  <c:v>34048</c:v>
                </c:pt>
                <c:pt idx="231">
                  <c:v>34055</c:v>
                </c:pt>
                <c:pt idx="232">
                  <c:v>34062</c:v>
                </c:pt>
                <c:pt idx="233">
                  <c:v>34069</c:v>
                </c:pt>
                <c:pt idx="234">
                  <c:v>34076</c:v>
                </c:pt>
                <c:pt idx="235">
                  <c:v>34083</c:v>
                </c:pt>
                <c:pt idx="236">
                  <c:v>34090</c:v>
                </c:pt>
                <c:pt idx="237">
                  <c:v>34097</c:v>
                </c:pt>
                <c:pt idx="238">
                  <c:v>34104</c:v>
                </c:pt>
                <c:pt idx="239">
                  <c:v>34111</c:v>
                </c:pt>
                <c:pt idx="240">
                  <c:v>34118</c:v>
                </c:pt>
                <c:pt idx="241">
                  <c:v>34125</c:v>
                </c:pt>
                <c:pt idx="242">
                  <c:v>34132</c:v>
                </c:pt>
                <c:pt idx="243">
                  <c:v>34139</c:v>
                </c:pt>
                <c:pt idx="244">
                  <c:v>34146</c:v>
                </c:pt>
                <c:pt idx="245">
                  <c:v>34153</c:v>
                </c:pt>
                <c:pt idx="246">
                  <c:v>34160</c:v>
                </c:pt>
                <c:pt idx="247">
                  <c:v>34167</c:v>
                </c:pt>
                <c:pt idx="248">
                  <c:v>34174</c:v>
                </c:pt>
                <c:pt idx="249">
                  <c:v>34181</c:v>
                </c:pt>
                <c:pt idx="250">
                  <c:v>34188</c:v>
                </c:pt>
                <c:pt idx="251">
                  <c:v>34195</c:v>
                </c:pt>
                <c:pt idx="252">
                  <c:v>34202</c:v>
                </c:pt>
                <c:pt idx="253">
                  <c:v>34209</c:v>
                </c:pt>
                <c:pt idx="254">
                  <c:v>34216</c:v>
                </c:pt>
                <c:pt idx="255">
                  <c:v>34223</c:v>
                </c:pt>
                <c:pt idx="256">
                  <c:v>34230</c:v>
                </c:pt>
                <c:pt idx="257">
                  <c:v>34237</c:v>
                </c:pt>
                <c:pt idx="258">
                  <c:v>34244</c:v>
                </c:pt>
                <c:pt idx="259">
                  <c:v>34251</c:v>
                </c:pt>
                <c:pt idx="260">
                  <c:v>34258</c:v>
                </c:pt>
                <c:pt idx="261">
                  <c:v>34265</c:v>
                </c:pt>
                <c:pt idx="262">
                  <c:v>34272</c:v>
                </c:pt>
                <c:pt idx="263">
                  <c:v>34279</c:v>
                </c:pt>
                <c:pt idx="264">
                  <c:v>34286</c:v>
                </c:pt>
                <c:pt idx="265">
                  <c:v>34293</c:v>
                </c:pt>
                <c:pt idx="266">
                  <c:v>34300</c:v>
                </c:pt>
                <c:pt idx="267">
                  <c:v>34307</c:v>
                </c:pt>
                <c:pt idx="268">
                  <c:v>34314</c:v>
                </c:pt>
                <c:pt idx="269">
                  <c:v>34321</c:v>
                </c:pt>
                <c:pt idx="270">
                  <c:v>34328</c:v>
                </c:pt>
                <c:pt idx="271">
                  <c:v>34335</c:v>
                </c:pt>
                <c:pt idx="272">
                  <c:v>34342</c:v>
                </c:pt>
                <c:pt idx="273">
                  <c:v>34349</c:v>
                </c:pt>
                <c:pt idx="274">
                  <c:v>34356</c:v>
                </c:pt>
                <c:pt idx="275">
                  <c:v>34363</c:v>
                </c:pt>
                <c:pt idx="276">
                  <c:v>34370</c:v>
                </c:pt>
                <c:pt idx="277">
                  <c:v>34377</c:v>
                </c:pt>
                <c:pt idx="278">
                  <c:v>34384</c:v>
                </c:pt>
                <c:pt idx="279">
                  <c:v>34391</c:v>
                </c:pt>
                <c:pt idx="280">
                  <c:v>34398</c:v>
                </c:pt>
                <c:pt idx="281">
                  <c:v>34405</c:v>
                </c:pt>
                <c:pt idx="282">
                  <c:v>34412</c:v>
                </c:pt>
                <c:pt idx="283">
                  <c:v>34419</c:v>
                </c:pt>
                <c:pt idx="284">
                  <c:v>34426</c:v>
                </c:pt>
                <c:pt idx="285">
                  <c:v>34433</c:v>
                </c:pt>
                <c:pt idx="286">
                  <c:v>34440</c:v>
                </c:pt>
                <c:pt idx="287">
                  <c:v>34447</c:v>
                </c:pt>
                <c:pt idx="288">
                  <c:v>34454</c:v>
                </c:pt>
                <c:pt idx="289">
                  <c:v>34461</c:v>
                </c:pt>
                <c:pt idx="290">
                  <c:v>34468</c:v>
                </c:pt>
                <c:pt idx="291">
                  <c:v>34475</c:v>
                </c:pt>
                <c:pt idx="292">
                  <c:v>34482</c:v>
                </c:pt>
                <c:pt idx="293">
                  <c:v>34489</c:v>
                </c:pt>
                <c:pt idx="294">
                  <c:v>34496</c:v>
                </c:pt>
                <c:pt idx="295">
                  <c:v>34503</c:v>
                </c:pt>
                <c:pt idx="296">
                  <c:v>34510</c:v>
                </c:pt>
                <c:pt idx="297">
                  <c:v>34517</c:v>
                </c:pt>
                <c:pt idx="298">
                  <c:v>34524</c:v>
                </c:pt>
                <c:pt idx="299">
                  <c:v>34531</c:v>
                </c:pt>
                <c:pt idx="300">
                  <c:v>34538</c:v>
                </c:pt>
                <c:pt idx="301">
                  <c:v>34545</c:v>
                </c:pt>
                <c:pt idx="302">
                  <c:v>34552</c:v>
                </c:pt>
                <c:pt idx="303">
                  <c:v>34559</c:v>
                </c:pt>
                <c:pt idx="304">
                  <c:v>34566</c:v>
                </c:pt>
                <c:pt idx="305">
                  <c:v>34573</c:v>
                </c:pt>
                <c:pt idx="306">
                  <c:v>34580</c:v>
                </c:pt>
                <c:pt idx="307">
                  <c:v>34587</c:v>
                </c:pt>
                <c:pt idx="308">
                  <c:v>34594</c:v>
                </c:pt>
                <c:pt idx="309">
                  <c:v>34601</c:v>
                </c:pt>
                <c:pt idx="310">
                  <c:v>34608</c:v>
                </c:pt>
                <c:pt idx="311">
                  <c:v>34615</c:v>
                </c:pt>
                <c:pt idx="312">
                  <c:v>34622</c:v>
                </c:pt>
                <c:pt idx="313">
                  <c:v>34629</c:v>
                </c:pt>
                <c:pt idx="314">
                  <c:v>34636</c:v>
                </c:pt>
                <c:pt idx="315">
                  <c:v>34643</c:v>
                </c:pt>
                <c:pt idx="316">
                  <c:v>34650</c:v>
                </c:pt>
                <c:pt idx="317">
                  <c:v>34657</c:v>
                </c:pt>
                <c:pt idx="318">
                  <c:v>34664</c:v>
                </c:pt>
                <c:pt idx="319">
                  <c:v>34671</c:v>
                </c:pt>
                <c:pt idx="320">
                  <c:v>34678</c:v>
                </c:pt>
                <c:pt idx="321">
                  <c:v>34685</c:v>
                </c:pt>
                <c:pt idx="322">
                  <c:v>34692</c:v>
                </c:pt>
                <c:pt idx="323">
                  <c:v>34699</c:v>
                </c:pt>
                <c:pt idx="324">
                  <c:v>34706</c:v>
                </c:pt>
                <c:pt idx="325">
                  <c:v>34713</c:v>
                </c:pt>
                <c:pt idx="326">
                  <c:v>34720</c:v>
                </c:pt>
                <c:pt idx="327">
                  <c:v>34727</c:v>
                </c:pt>
                <c:pt idx="328">
                  <c:v>34734</c:v>
                </c:pt>
                <c:pt idx="329">
                  <c:v>34741</c:v>
                </c:pt>
                <c:pt idx="330">
                  <c:v>34748</c:v>
                </c:pt>
                <c:pt idx="331">
                  <c:v>34755</c:v>
                </c:pt>
                <c:pt idx="332">
                  <c:v>34762</c:v>
                </c:pt>
                <c:pt idx="333">
                  <c:v>34769</c:v>
                </c:pt>
                <c:pt idx="334">
                  <c:v>34776</c:v>
                </c:pt>
                <c:pt idx="335">
                  <c:v>34783</c:v>
                </c:pt>
                <c:pt idx="336">
                  <c:v>34790</c:v>
                </c:pt>
                <c:pt idx="337">
                  <c:v>34797</c:v>
                </c:pt>
                <c:pt idx="338">
                  <c:v>34804</c:v>
                </c:pt>
                <c:pt idx="339">
                  <c:v>34811</c:v>
                </c:pt>
                <c:pt idx="340">
                  <c:v>34818</c:v>
                </c:pt>
                <c:pt idx="341">
                  <c:v>34825</c:v>
                </c:pt>
                <c:pt idx="342">
                  <c:v>34832</c:v>
                </c:pt>
                <c:pt idx="343">
                  <c:v>34839</c:v>
                </c:pt>
                <c:pt idx="344">
                  <c:v>34846</c:v>
                </c:pt>
                <c:pt idx="345">
                  <c:v>34853</c:v>
                </c:pt>
                <c:pt idx="346">
                  <c:v>34860</c:v>
                </c:pt>
                <c:pt idx="347">
                  <c:v>34867</c:v>
                </c:pt>
                <c:pt idx="348">
                  <c:v>34874</c:v>
                </c:pt>
                <c:pt idx="349">
                  <c:v>34881</c:v>
                </c:pt>
                <c:pt idx="350">
                  <c:v>34888</c:v>
                </c:pt>
                <c:pt idx="351">
                  <c:v>34895</c:v>
                </c:pt>
                <c:pt idx="352">
                  <c:v>34902</c:v>
                </c:pt>
                <c:pt idx="353">
                  <c:v>34909</c:v>
                </c:pt>
                <c:pt idx="354">
                  <c:v>34916</c:v>
                </c:pt>
                <c:pt idx="355">
                  <c:v>34923</c:v>
                </c:pt>
                <c:pt idx="356">
                  <c:v>34930</c:v>
                </c:pt>
                <c:pt idx="357">
                  <c:v>34937</c:v>
                </c:pt>
                <c:pt idx="358">
                  <c:v>34944</c:v>
                </c:pt>
                <c:pt idx="359">
                  <c:v>34951</c:v>
                </c:pt>
                <c:pt idx="360">
                  <c:v>34958</c:v>
                </c:pt>
                <c:pt idx="361">
                  <c:v>34965</c:v>
                </c:pt>
                <c:pt idx="362">
                  <c:v>34972</c:v>
                </c:pt>
                <c:pt idx="363">
                  <c:v>34979</c:v>
                </c:pt>
                <c:pt idx="364">
                  <c:v>34986</c:v>
                </c:pt>
                <c:pt idx="365">
                  <c:v>34993</c:v>
                </c:pt>
                <c:pt idx="366">
                  <c:v>35000</c:v>
                </c:pt>
                <c:pt idx="367">
                  <c:v>35007</c:v>
                </c:pt>
                <c:pt idx="368">
                  <c:v>35014</c:v>
                </c:pt>
                <c:pt idx="369">
                  <c:v>35021</c:v>
                </c:pt>
                <c:pt idx="370">
                  <c:v>35028</c:v>
                </c:pt>
                <c:pt idx="371">
                  <c:v>35035</c:v>
                </c:pt>
                <c:pt idx="372">
                  <c:v>35042</c:v>
                </c:pt>
                <c:pt idx="373">
                  <c:v>35049</c:v>
                </c:pt>
                <c:pt idx="374">
                  <c:v>35056</c:v>
                </c:pt>
                <c:pt idx="375">
                  <c:v>35063</c:v>
                </c:pt>
                <c:pt idx="376">
                  <c:v>35070</c:v>
                </c:pt>
                <c:pt idx="377">
                  <c:v>35077</c:v>
                </c:pt>
                <c:pt idx="378">
                  <c:v>35084</c:v>
                </c:pt>
                <c:pt idx="379">
                  <c:v>35091</c:v>
                </c:pt>
                <c:pt idx="380">
                  <c:v>35098</c:v>
                </c:pt>
                <c:pt idx="381">
                  <c:v>35105</c:v>
                </c:pt>
                <c:pt idx="382">
                  <c:v>35112</c:v>
                </c:pt>
                <c:pt idx="383">
                  <c:v>35119</c:v>
                </c:pt>
                <c:pt idx="384">
                  <c:v>35126</c:v>
                </c:pt>
                <c:pt idx="385">
                  <c:v>35133</c:v>
                </c:pt>
                <c:pt idx="386">
                  <c:v>35140</c:v>
                </c:pt>
                <c:pt idx="387">
                  <c:v>35147</c:v>
                </c:pt>
                <c:pt idx="388">
                  <c:v>35154</c:v>
                </c:pt>
                <c:pt idx="389">
                  <c:v>35161</c:v>
                </c:pt>
                <c:pt idx="390">
                  <c:v>35168</c:v>
                </c:pt>
                <c:pt idx="391">
                  <c:v>35175</c:v>
                </c:pt>
                <c:pt idx="392">
                  <c:v>35182</c:v>
                </c:pt>
                <c:pt idx="393">
                  <c:v>35189</c:v>
                </c:pt>
                <c:pt idx="394">
                  <c:v>35196</c:v>
                </c:pt>
                <c:pt idx="395">
                  <c:v>35203</c:v>
                </c:pt>
                <c:pt idx="396">
                  <c:v>35210</c:v>
                </c:pt>
                <c:pt idx="397">
                  <c:v>35217</c:v>
                </c:pt>
                <c:pt idx="398">
                  <c:v>35224</c:v>
                </c:pt>
                <c:pt idx="399">
                  <c:v>35231</c:v>
                </c:pt>
                <c:pt idx="400">
                  <c:v>35238</c:v>
                </c:pt>
                <c:pt idx="401">
                  <c:v>35245</c:v>
                </c:pt>
                <c:pt idx="402">
                  <c:v>35252</c:v>
                </c:pt>
                <c:pt idx="403">
                  <c:v>35259</c:v>
                </c:pt>
                <c:pt idx="404">
                  <c:v>35266</c:v>
                </c:pt>
                <c:pt idx="405">
                  <c:v>35273</c:v>
                </c:pt>
                <c:pt idx="406">
                  <c:v>35280</c:v>
                </c:pt>
                <c:pt idx="407">
                  <c:v>35287</c:v>
                </c:pt>
                <c:pt idx="408">
                  <c:v>35294</c:v>
                </c:pt>
                <c:pt idx="409">
                  <c:v>35301</c:v>
                </c:pt>
                <c:pt idx="410">
                  <c:v>35308</c:v>
                </c:pt>
                <c:pt idx="411">
                  <c:v>35315</c:v>
                </c:pt>
                <c:pt idx="412">
                  <c:v>35322</c:v>
                </c:pt>
                <c:pt idx="413">
                  <c:v>35329</c:v>
                </c:pt>
                <c:pt idx="414">
                  <c:v>35336</c:v>
                </c:pt>
                <c:pt idx="415">
                  <c:v>35343</c:v>
                </c:pt>
                <c:pt idx="416">
                  <c:v>35350</c:v>
                </c:pt>
                <c:pt idx="417">
                  <c:v>35357</c:v>
                </c:pt>
                <c:pt idx="418">
                  <c:v>35364</c:v>
                </c:pt>
                <c:pt idx="419">
                  <c:v>35371</c:v>
                </c:pt>
                <c:pt idx="420">
                  <c:v>35378</c:v>
                </c:pt>
                <c:pt idx="421">
                  <c:v>35385</c:v>
                </c:pt>
                <c:pt idx="422">
                  <c:v>35392</c:v>
                </c:pt>
                <c:pt idx="423">
                  <c:v>35399</c:v>
                </c:pt>
                <c:pt idx="424">
                  <c:v>35406</c:v>
                </c:pt>
                <c:pt idx="425">
                  <c:v>35413</c:v>
                </c:pt>
                <c:pt idx="426">
                  <c:v>35420</c:v>
                </c:pt>
                <c:pt idx="427">
                  <c:v>35427</c:v>
                </c:pt>
                <c:pt idx="428">
                  <c:v>35434</c:v>
                </c:pt>
                <c:pt idx="429">
                  <c:v>35441</c:v>
                </c:pt>
                <c:pt idx="430">
                  <c:v>35448</c:v>
                </c:pt>
                <c:pt idx="431">
                  <c:v>35455</c:v>
                </c:pt>
                <c:pt idx="432">
                  <c:v>35462</c:v>
                </c:pt>
                <c:pt idx="433">
                  <c:v>35469</c:v>
                </c:pt>
                <c:pt idx="434">
                  <c:v>35476</c:v>
                </c:pt>
                <c:pt idx="435">
                  <c:v>35483</c:v>
                </c:pt>
                <c:pt idx="436">
                  <c:v>35490</c:v>
                </c:pt>
                <c:pt idx="437">
                  <c:v>35497</c:v>
                </c:pt>
                <c:pt idx="438">
                  <c:v>35504</c:v>
                </c:pt>
                <c:pt idx="439">
                  <c:v>35511</c:v>
                </c:pt>
                <c:pt idx="440">
                  <c:v>35518</c:v>
                </c:pt>
                <c:pt idx="441">
                  <c:v>35525</c:v>
                </c:pt>
                <c:pt idx="442">
                  <c:v>35532</c:v>
                </c:pt>
                <c:pt idx="443">
                  <c:v>35539</c:v>
                </c:pt>
                <c:pt idx="444">
                  <c:v>35546</c:v>
                </c:pt>
                <c:pt idx="445">
                  <c:v>35553</c:v>
                </c:pt>
                <c:pt idx="446">
                  <c:v>35560</c:v>
                </c:pt>
                <c:pt idx="447">
                  <c:v>35567</c:v>
                </c:pt>
                <c:pt idx="448">
                  <c:v>35574</c:v>
                </c:pt>
                <c:pt idx="449">
                  <c:v>35581</c:v>
                </c:pt>
                <c:pt idx="450">
                  <c:v>35588</c:v>
                </c:pt>
                <c:pt idx="451">
                  <c:v>35595</c:v>
                </c:pt>
                <c:pt idx="452">
                  <c:v>35602</c:v>
                </c:pt>
                <c:pt idx="453">
                  <c:v>35609</c:v>
                </c:pt>
                <c:pt idx="454">
                  <c:v>35616</c:v>
                </c:pt>
                <c:pt idx="455">
                  <c:v>35623</c:v>
                </c:pt>
                <c:pt idx="456">
                  <c:v>35630</c:v>
                </c:pt>
                <c:pt idx="457">
                  <c:v>35637</c:v>
                </c:pt>
                <c:pt idx="458">
                  <c:v>35644</c:v>
                </c:pt>
                <c:pt idx="459">
                  <c:v>35651</c:v>
                </c:pt>
                <c:pt idx="460">
                  <c:v>35658</c:v>
                </c:pt>
                <c:pt idx="461">
                  <c:v>35665</c:v>
                </c:pt>
                <c:pt idx="462">
                  <c:v>35672</c:v>
                </c:pt>
                <c:pt idx="463">
                  <c:v>35679</c:v>
                </c:pt>
                <c:pt idx="464">
                  <c:v>35686</c:v>
                </c:pt>
                <c:pt idx="465">
                  <c:v>35693</c:v>
                </c:pt>
                <c:pt idx="466">
                  <c:v>35700</c:v>
                </c:pt>
                <c:pt idx="467">
                  <c:v>35707</c:v>
                </c:pt>
                <c:pt idx="468">
                  <c:v>35714</c:v>
                </c:pt>
                <c:pt idx="469">
                  <c:v>35721</c:v>
                </c:pt>
                <c:pt idx="470">
                  <c:v>35728</c:v>
                </c:pt>
                <c:pt idx="471">
                  <c:v>35735</c:v>
                </c:pt>
                <c:pt idx="472">
                  <c:v>35742</c:v>
                </c:pt>
                <c:pt idx="473">
                  <c:v>35749</c:v>
                </c:pt>
                <c:pt idx="474">
                  <c:v>35756</c:v>
                </c:pt>
                <c:pt idx="475">
                  <c:v>35763</c:v>
                </c:pt>
                <c:pt idx="476">
                  <c:v>35770</c:v>
                </c:pt>
                <c:pt idx="477">
                  <c:v>35777</c:v>
                </c:pt>
                <c:pt idx="478">
                  <c:v>35784</c:v>
                </c:pt>
                <c:pt idx="479">
                  <c:v>35791</c:v>
                </c:pt>
                <c:pt idx="480">
                  <c:v>35798</c:v>
                </c:pt>
                <c:pt idx="481">
                  <c:v>35805</c:v>
                </c:pt>
                <c:pt idx="482">
                  <c:v>35812</c:v>
                </c:pt>
                <c:pt idx="483">
                  <c:v>35819</c:v>
                </c:pt>
                <c:pt idx="484">
                  <c:v>35826</c:v>
                </c:pt>
                <c:pt idx="485">
                  <c:v>35833</c:v>
                </c:pt>
                <c:pt idx="486">
                  <c:v>35840</c:v>
                </c:pt>
                <c:pt idx="487">
                  <c:v>35847</c:v>
                </c:pt>
                <c:pt idx="488">
                  <c:v>35854</c:v>
                </c:pt>
                <c:pt idx="489">
                  <c:v>35861</c:v>
                </c:pt>
                <c:pt idx="490">
                  <c:v>35868</c:v>
                </c:pt>
                <c:pt idx="491">
                  <c:v>35875</c:v>
                </c:pt>
                <c:pt idx="492">
                  <c:v>35882</c:v>
                </c:pt>
                <c:pt idx="493">
                  <c:v>35889</c:v>
                </c:pt>
                <c:pt idx="494">
                  <c:v>35896</c:v>
                </c:pt>
                <c:pt idx="495">
                  <c:v>35903</c:v>
                </c:pt>
                <c:pt idx="496">
                  <c:v>35910</c:v>
                </c:pt>
                <c:pt idx="497">
                  <c:v>35917</c:v>
                </c:pt>
                <c:pt idx="498">
                  <c:v>35924</c:v>
                </c:pt>
                <c:pt idx="499">
                  <c:v>35931</c:v>
                </c:pt>
                <c:pt idx="500">
                  <c:v>35938</c:v>
                </c:pt>
                <c:pt idx="501">
                  <c:v>35945</c:v>
                </c:pt>
                <c:pt idx="502">
                  <c:v>35952</c:v>
                </c:pt>
                <c:pt idx="503">
                  <c:v>35959</c:v>
                </c:pt>
                <c:pt idx="504">
                  <c:v>35966</c:v>
                </c:pt>
                <c:pt idx="505">
                  <c:v>35973</c:v>
                </c:pt>
                <c:pt idx="506">
                  <c:v>35980</c:v>
                </c:pt>
                <c:pt idx="507">
                  <c:v>35987</c:v>
                </c:pt>
                <c:pt idx="508">
                  <c:v>35994</c:v>
                </c:pt>
                <c:pt idx="509">
                  <c:v>36001</c:v>
                </c:pt>
                <c:pt idx="510">
                  <c:v>36008</c:v>
                </c:pt>
                <c:pt idx="511">
                  <c:v>36015</c:v>
                </c:pt>
                <c:pt idx="512">
                  <c:v>36022</c:v>
                </c:pt>
                <c:pt idx="513">
                  <c:v>36029</c:v>
                </c:pt>
                <c:pt idx="514">
                  <c:v>36036</c:v>
                </c:pt>
                <c:pt idx="515">
                  <c:v>36043</c:v>
                </c:pt>
                <c:pt idx="516">
                  <c:v>36050</c:v>
                </c:pt>
                <c:pt idx="517">
                  <c:v>36057</c:v>
                </c:pt>
                <c:pt idx="518">
                  <c:v>36064</c:v>
                </c:pt>
                <c:pt idx="519">
                  <c:v>36071</c:v>
                </c:pt>
                <c:pt idx="520">
                  <c:v>36078</c:v>
                </c:pt>
                <c:pt idx="521">
                  <c:v>36085</c:v>
                </c:pt>
                <c:pt idx="522">
                  <c:v>36092</c:v>
                </c:pt>
                <c:pt idx="523">
                  <c:v>36099</c:v>
                </c:pt>
                <c:pt idx="524">
                  <c:v>36106</c:v>
                </c:pt>
                <c:pt idx="525">
                  <c:v>36113</c:v>
                </c:pt>
                <c:pt idx="526">
                  <c:v>36120</c:v>
                </c:pt>
                <c:pt idx="527">
                  <c:v>36127</c:v>
                </c:pt>
                <c:pt idx="528">
                  <c:v>36134</c:v>
                </c:pt>
                <c:pt idx="529">
                  <c:v>36141</c:v>
                </c:pt>
                <c:pt idx="530">
                  <c:v>36148</c:v>
                </c:pt>
                <c:pt idx="531">
                  <c:v>36155</c:v>
                </c:pt>
                <c:pt idx="532">
                  <c:v>36162</c:v>
                </c:pt>
                <c:pt idx="533">
                  <c:v>36169</c:v>
                </c:pt>
                <c:pt idx="534">
                  <c:v>36176</c:v>
                </c:pt>
                <c:pt idx="535">
                  <c:v>36183</c:v>
                </c:pt>
                <c:pt idx="536">
                  <c:v>36190</c:v>
                </c:pt>
                <c:pt idx="537">
                  <c:v>36197</c:v>
                </c:pt>
                <c:pt idx="538">
                  <c:v>36204</c:v>
                </c:pt>
                <c:pt idx="539">
                  <c:v>36211</c:v>
                </c:pt>
                <c:pt idx="540">
                  <c:v>36218</c:v>
                </c:pt>
                <c:pt idx="541">
                  <c:v>36225</c:v>
                </c:pt>
                <c:pt idx="542">
                  <c:v>36232</c:v>
                </c:pt>
                <c:pt idx="543">
                  <c:v>36239</c:v>
                </c:pt>
                <c:pt idx="544">
                  <c:v>36246</c:v>
                </c:pt>
                <c:pt idx="545">
                  <c:v>36253</c:v>
                </c:pt>
                <c:pt idx="546">
                  <c:v>36260</c:v>
                </c:pt>
                <c:pt idx="547">
                  <c:v>36267</c:v>
                </c:pt>
                <c:pt idx="548">
                  <c:v>36274</c:v>
                </c:pt>
                <c:pt idx="549">
                  <c:v>36281</c:v>
                </c:pt>
                <c:pt idx="550">
                  <c:v>36288</c:v>
                </c:pt>
                <c:pt idx="551">
                  <c:v>36295</c:v>
                </c:pt>
                <c:pt idx="552">
                  <c:v>36302</c:v>
                </c:pt>
                <c:pt idx="553">
                  <c:v>36309</c:v>
                </c:pt>
                <c:pt idx="554">
                  <c:v>36316</c:v>
                </c:pt>
                <c:pt idx="555">
                  <c:v>36323</c:v>
                </c:pt>
                <c:pt idx="556">
                  <c:v>36330</c:v>
                </c:pt>
                <c:pt idx="557">
                  <c:v>36337</c:v>
                </c:pt>
                <c:pt idx="558">
                  <c:v>36344</c:v>
                </c:pt>
                <c:pt idx="559">
                  <c:v>36351</c:v>
                </c:pt>
                <c:pt idx="560">
                  <c:v>36358</c:v>
                </c:pt>
                <c:pt idx="561">
                  <c:v>36365</c:v>
                </c:pt>
                <c:pt idx="562">
                  <c:v>36372</c:v>
                </c:pt>
                <c:pt idx="563">
                  <c:v>36379</c:v>
                </c:pt>
                <c:pt idx="564">
                  <c:v>36386</c:v>
                </c:pt>
                <c:pt idx="565">
                  <c:v>36393</c:v>
                </c:pt>
                <c:pt idx="566">
                  <c:v>36400</c:v>
                </c:pt>
                <c:pt idx="567">
                  <c:v>36407</c:v>
                </c:pt>
                <c:pt idx="568">
                  <c:v>36414</c:v>
                </c:pt>
                <c:pt idx="569">
                  <c:v>36421</c:v>
                </c:pt>
                <c:pt idx="570">
                  <c:v>36428</c:v>
                </c:pt>
                <c:pt idx="571">
                  <c:v>36435</c:v>
                </c:pt>
                <c:pt idx="572">
                  <c:v>36442</c:v>
                </c:pt>
                <c:pt idx="573">
                  <c:v>36449</c:v>
                </c:pt>
                <c:pt idx="574">
                  <c:v>36456</c:v>
                </c:pt>
                <c:pt idx="575">
                  <c:v>36463</c:v>
                </c:pt>
                <c:pt idx="576">
                  <c:v>36470</c:v>
                </c:pt>
                <c:pt idx="577">
                  <c:v>36477</c:v>
                </c:pt>
                <c:pt idx="578">
                  <c:v>36484</c:v>
                </c:pt>
                <c:pt idx="579">
                  <c:v>36491</c:v>
                </c:pt>
                <c:pt idx="580">
                  <c:v>36498</c:v>
                </c:pt>
                <c:pt idx="581">
                  <c:v>36505</c:v>
                </c:pt>
                <c:pt idx="582">
                  <c:v>36512</c:v>
                </c:pt>
                <c:pt idx="583">
                  <c:v>36519</c:v>
                </c:pt>
                <c:pt idx="584">
                  <c:v>36533</c:v>
                </c:pt>
                <c:pt idx="585">
                  <c:v>36540</c:v>
                </c:pt>
                <c:pt idx="586">
                  <c:v>36547</c:v>
                </c:pt>
                <c:pt idx="587">
                  <c:v>36554</c:v>
                </c:pt>
                <c:pt idx="588">
                  <c:v>36561</c:v>
                </c:pt>
                <c:pt idx="589">
                  <c:v>36568</c:v>
                </c:pt>
                <c:pt idx="590">
                  <c:v>36575</c:v>
                </c:pt>
                <c:pt idx="591">
                  <c:v>36582</c:v>
                </c:pt>
                <c:pt idx="592">
                  <c:v>36589</c:v>
                </c:pt>
                <c:pt idx="593">
                  <c:v>36596</c:v>
                </c:pt>
                <c:pt idx="594">
                  <c:v>36603</c:v>
                </c:pt>
                <c:pt idx="595">
                  <c:v>36610</c:v>
                </c:pt>
                <c:pt idx="596">
                  <c:v>36617</c:v>
                </c:pt>
                <c:pt idx="597">
                  <c:v>36624</c:v>
                </c:pt>
                <c:pt idx="598">
                  <c:v>36631</c:v>
                </c:pt>
                <c:pt idx="599">
                  <c:v>36638</c:v>
                </c:pt>
                <c:pt idx="600">
                  <c:v>36645</c:v>
                </c:pt>
                <c:pt idx="601">
                  <c:v>36652</c:v>
                </c:pt>
                <c:pt idx="602">
                  <c:v>36659</c:v>
                </c:pt>
                <c:pt idx="603">
                  <c:v>36666</c:v>
                </c:pt>
                <c:pt idx="604">
                  <c:v>36673</c:v>
                </c:pt>
                <c:pt idx="605">
                  <c:v>36680</c:v>
                </c:pt>
                <c:pt idx="606">
                  <c:v>36687</c:v>
                </c:pt>
                <c:pt idx="607">
                  <c:v>36694</c:v>
                </c:pt>
                <c:pt idx="608">
                  <c:v>36701</c:v>
                </c:pt>
                <c:pt idx="609">
                  <c:v>36708</c:v>
                </c:pt>
                <c:pt idx="610">
                  <c:v>36715</c:v>
                </c:pt>
                <c:pt idx="611">
                  <c:v>36722</c:v>
                </c:pt>
                <c:pt idx="612">
                  <c:v>36729</c:v>
                </c:pt>
                <c:pt idx="613">
                  <c:v>36736</c:v>
                </c:pt>
                <c:pt idx="614">
                  <c:v>36743</c:v>
                </c:pt>
                <c:pt idx="615">
                  <c:v>36750</c:v>
                </c:pt>
                <c:pt idx="616">
                  <c:v>36757</c:v>
                </c:pt>
                <c:pt idx="617">
                  <c:v>36764</c:v>
                </c:pt>
                <c:pt idx="618">
                  <c:v>36771</c:v>
                </c:pt>
                <c:pt idx="619">
                  <c:v>36778</c:v>
                </c:pt>
                <c:pt idx="620">
                  <c:v>36785</c:v>
                </c:pt>
                <c:pt idx="621">
                  <c:v>36792</c:v>
                </c:pt>
                <c:pt idx="622">
                  <c:v>36799</c:v>
                </c:pt>
                <c:pt idx="623">
                  <c:v>36806</c:v>
                </c:pt>
                <c:pt idx="624">
                  <c:v>36813</c:v>
                </c:pt>
                <c:pt idx="625">
                  <c:v>36820</c:v>
                </c:pt>
                <c:pt idx="626">
                  <c:v>36827</c:v>
                </c:pt>
                <c:pt idx="627">
                  <c:v>36834</c:v>
                </c:pt>
                <c:pt idx="628">
                  <c:v>36841</c:v>
                </c:pt>
                <c:pt idx="629">
                  <c:v>36848</c:v>
                </c:pt>
                <c:pt idx="630">
                  <c:v>36855</c:v>
                </c:pt>
                <c:pt idx="631">
                  <c:v>36862</c:v>
                </c:pt>
                <c:pt idx="632">
                  <c:v>36869</c:v>
                </c:pt>
                <c:pt idx="633">
                  <c:v>36876</c:v>
                </c:pt>
                <c:pt idx="634">
                  <c:v>36883</c:v>
                </c:pt>
                <c:pt idx="635">
                  <c:v>36890</c:v>
                </c:pt>
                <c:pt idx="636">
                  <c:v>36897</c:v>
                </c:pt>
                <c:pt idx="637">
                  <c:v>36904</c:v>
                </c:pt>
                <c:pt idx="638">
                  <c:v>36911</c:v>
                </c:pt>
                <c:pt idx="639">
                  <c:v>36918</c:v>
                </c:pt>
                <c:pt idx="640">
                  <c:v>36925</c:v>
                </c:pt>
                <c:pt idx="641">
                  <c:v>36932</c:v>
                </c:pt>
                <c:pt idx="642">
                  <c:v>36939</c:v>
                </c:pt>
                <c:pt idx="643">
                  <c:v>36946</c:v>
                </c:pt>
                <c:pt idx="644">
                  <c:v>36953</c:v>
                </c:pt>
                <c:pt idx="645">
                  <c:v>36960</c:v>
                </c:pt>
                <c:pt idx="646">
                  <c:v>36967</c:v>
                </c:pt>
                <c:pt idx="647">
                  <c:v>36974</c:v>
                </c:pt>
                <c:pt idx="648">
                  <c:v>36981</c:v>
                </c:pt>
                <c:pt idx="649">
                  <c:v>36988</c:v>
                </c:pt>
                <c:pt idx="650">
                  <c:v>36995</c:v>
                </c:pt>
                <c:pt idx="651">
                  <c:v>37002</c:v>
                </c:pt>
                <c:pt idx="652">
                  <c:v>37009</c:v>
                </c:pt>
                <c:pt idx="653">
                  <c:v>37016</c:v>
                </c:pt>
                <c:pt idx="654">
                  <c:v>37023</c:v>
                </c:pt>
                <c:pt idx="655">
                  <c:v>37030</c:v>
                </c:pt>
                <c:pt idx="656">
                  <c:v>37037</c:v>
                </c:pt>
                <c:pt idx="657">
                  <c:v>37044</c:v>
                </c:pt>
                <c:pt idx="658">
                  <c:v>37051</c:v>
                </c:pt>
                <c:pt idx="659">
                  <c:v>37058</c:v>
                </c:pt>
                <c:pt idx="660">
                  <c:v>37065</c:v>
                </c:pt>
                <c:pt idx="661">
                  <c:v>37072</c:v>
                </c:pt>
                <c:pt idx="662">
                  <c:v>37079</c:v>
                </c:pt>
                <c:pt idx="663">
                  <c:v>37086</c:v>
                </c:pt>
                <c:pt idx="664">
                  <c:v>37093</c:v>
                </c:pt>
                <c:pt idx="665">
                  <c:v>37100</c:v>
                </c:pt>
                <c:pt idx="666">
                  <c:v>37107</c:v>
                </c:pt>
                <c:pt idx="667">
                  <c:v>37114</c:v>
                </c:pt>
                <c:pt idx="668">
                  <c:v>37121</c:v>
                </c:pt>
                <c:pt idx="669">
                  <c:v>37128</c:v>
                </c:pt>
                <c:pt idx="670">
                  <c:v>37135</c:v>
                </c:pt>
                <c:pt idx="671">
                  <c:v>37142</c:v>
                </c:pt>
                <c:pt idx="672">
                  <c:v>37149</c:v>
                </c:pt>
                <c:pt idx="673">
                  <c:v>37156</c:v>
                </c:pt>
                <c:pt idx="674">
                  <c:v>37163</c:v>
                </c:pt>
                <c:pt idx="675">
                  <c:v>37170</c:v>
                </c:pt>
                <c:pt idx="676">
                  <c:v>37177</c:v>
                </c:pt>
                <c:pt idx="677">
                  <c:v>37184</c:v>
                </c:pt>
                <c:pt idx="678">
                  <c:v>37191</c:v>
                </c:pt>
                <c:pt idx="679">
                  <c:v>37198</c:v>
                </c:pt>
                <c:pt idx="680">
                  <c:v>37205</c:v>
                </c:pt>
                <c:pt idx="681">
                  <c:v>37212</c:v>
                </c:pt>
                <c:pt idx="682">
                  <c:v>37219</c:v>
                </c:pt>
                <c:pt idx="683">
                  <c:v>37226</c:v>
                </c:pt>
                <c:pt idx="684">
                  <c:v>37233</c:v>
                </c:pt>
                <c:pt idx="685">
                  <c:v>37240</c:v>
                </c:pt>
                <c:pt idx="686">
                  <c:v>37247</c:v>
                </c:pt>
                <c:pt idx="687">
                  <c:v>37254</c:v>
                </c:pt>
                <c:pt idx="688">
                  <c:v>37261</c:v>
                </c:pt>
                <c:pt idx="689">
                  <c:v>37268</c:v>
                </c:pt>
                <c:pt idx="690">
                  <c:v>37275</c:v>
                </c:pt>
                <c:pt idx="691">
                  <c:v>37282</c:v>
                </c:pt>
                <c:pt idx="692">
                  <c:v>37289</c:v>
                </c:pt>
                <c:pt idx="693">
                  <c:v>37296</c:v>
                </c:pt>
                <c:pt idx="694">
                  <c:v>37303</c:v>
                </c:pt>
                <c:pt idx="695">
                  <c:v>37310</c:v>
                </c:pt>
                <c:pt idx="696">
                  <c:v>37317</c:v>
                </c:pt>
                <c:pt idx="697">
                  <c:v>37324</c:v>
                </c:pt>
                <c:pt idx="698">
                  <c:v>37331</c:v>
                </c:pt>
                <c:pt idx="699">
                  <c:v>37338</c:v>
                </c:pt>
                <c:pt idx="700">
                  <c:v>37345</c:v>
                </c:pt>
                <c:pt idx="701">
                  <c:v>37352</c:v>
                </c:pt>
                <c:pt idx="702">
                  <c:v>37359</c:v>
                </c:pt>
                <c:pt idx="703">
                  <c:v>37366</c:v>
                </c:pt>
                <c:pt idx="704">
                  <c:v>37373</c:v>
                </c:pt>
                <c:pt idx="705">
                  <c:v>37380</c:v>
                </c:pt>
                <c:pt idx="706">
                  <c:v>37387</c:v>
                </c:pt>
                <c:pt idx="707">
                  <c:v>37394</c:v>
                </c:pt>
                <c:pt idx="708">
                  <c:v>37401</c:v>
                </c:pt>
                <c:pt idx="709">
                  <c:v>37408</c:v>
                </c:pt>
                <c:pt idx="710">
                  <c:v>37415</c:v>
                </c:pt>
                <c:pt idx="711">
                  <c:v>37422</c:v>
                </c:pt>
                <c:pt idx="712">
                  <c:v>37429</c:v>
                </c:pt>
                <c:pt idx="713">
                  <c:v>37436</c:v>
                </c:pt>
                <c:pt idx="714">
                  <c:v>37443</c:v>
                </c:pt>
                <c:pt idx="715">
                  <c:v>37450</c:v>
                </c:pt>
                <c:pt idx="716">
                  <c:v>37457</c:v>
                </c:pt>
                <c:pt idx="717">
                  <c:v>37464</c:v>
                </c:pt>
                <c:pt idx="718">
                  <c:v>37471</c:v>
                </c:pt>
                <c:pt idx="719">
                  <c:v>37478</c:v>
                </c:pt>
                <c:pt idx="720">
                  <c:v>37485</c:v>
                </c:pt>
                <c:pt idx="721">
                  <c:v>37492</c:v>
                </c:pt>
                <c:pt idx="722">
                  <c:v>37499</c:v>
                </c:pt>
                <c:pt idx="723">
                  <c:v>37506</c:v>
                </c:pt>
                <c:pt idx="724">
                  <c:v>37513</c:v>
                </c:pt>
                <c:pt idx="725">
                  <c:v>37520</c:v>
                </c:pt>
                <c:pt idx="726">
                  <c:v>37527</c:v>
                </c:pt>
                <c:pt idx="727">
                  <c:v>37534</c:v>
                </c:pt>
                <c:pt idx="728">
                  <c:v>37541</c:v>
                </c:pt>
                <c:pt idx="729">
                  <c:v>37548</c:v>
                </c:pt>
                <c:pt idx="730">
                  <c:v>37555</c:v>
                </c:pt>
                <c:pt idx="731">
                  <c:v>37562</c:v>
                </c:pt>
                <c:pt idx="732">
                  <c:v>37569</c:v>
                </c:pt>
                <c:pt idx="733">
                  <c:v>37576</c:v>
                </c:pt>
                <c:pt idx="734">
                  <c:v>37583</c:v>
                </c:pt>
                <c:pt idx="735">
                  <c:v>37590</c:v>
                </c:pt>
                <c:pt idx="736">
                  <c:v>37597</c:v>
                </c:pt>
                <c:pt idx="737">
                  <c:v>37604</c:v>
                </c:pt>
                <c:pt idx="738">
                  <c:v>37611</c:v>
                </c:pt>
                <c:pt idx="739">
                  <c:v>37618</c:v>
                </c:pt>
                <c:pt idx="740">
                  <c:v>37625</c:v>
                </c:pt>
                <c:pt idx="741">
                  <c:v>37632</c:v>
                </c:pt>
                <c:pt idx="742">
                  <c:v>37639</c:v>
                </c:pt>
                <c:pt idx="743">
                  <c:v>37646</c:v>
                </c:pt>
                <c:pt idx="744">
                  <c:v>37653</c:v>
                </c:pt>
                <c:pt idx="745">
                  <c:v>37660</c:v>
                </c:pt>
                <c:pt idx="746">
                  <c:v>37667</c:v>
                </c:pt>
                <c:pt idx="747">
                  <c:v>37674</c:v>
                </c:pt>
                <c:pt idx="748">
                  <c:v>37681</c:v>
                </c:pt>
                <c:pt idx="749">
                  <c:v>37688</c:v>
                </c:pt>
                <c:pt idx="750">
                  <c:v>37695</c:v>
                </c:pt>
                <c:pt idx="751">
                  <c:v>37702</c:v>
                </c:pt>
                <c:pt idx="752">
                  <c:v>37709</c:v>
                </c:pt>
                <c:pt idx="753">
                  <c:v>37716</c:v>
                </c:pt>
                <c:pt idx="754">
                  <c:v>37723</c:v>
                </c:pt>
                <c:pt idx="755">
                  <c:v>37730</c:v>
                </c:pt>
                <c:pt idx="756">
                  <c:v>37737</c:v>
                </c:pt>
                <c:pt idx="757">
                  <c:v>37744</c:v>
                </c:pt>
                <c:pt idx="758">
                  <c:v>37751</c:v>
                </c:pt>
                <c:pt idx="759">
                  <c:v>37758</c:v>
                </c:pt>
                <c:pt idx="760">
                  <c:v>37765</c:v>
                </c:pt>
                <c:pt idx="761">
                  <c:v>37772</c:v>
                </c:pt>
                <c:pt idx="762">
                  <c:v>37779</c:v>
                </c:pt>
                <c:pt idx="763">
                  <c:v>37786</c:v>
                </c:pt>
                <c:pt idx="764">
                  <c:v>37793</c:v>
                </c:pt>
                <c:pt idx="765">
                  <c:v>37800</c:v>
                </c:pt>
                <c:pt idx="766">
                  <c:v>37807</c:v>
                </c:pt>
                <c:pt idx="767">
                  <c:v>37814</c:v>
                </c:pt>
                <c:pt idx="768">
                  <c:v>37821</c:v>
                </c:pt>
                <c:pt idx="769">
                  <c:v>37828</c:v>
                </c:pt>
                <c:pt idx="770">
                  <c:v>37835</c:v>
                </c:pt>
                <c:pt idx="771">
                  <c:v>37842</c:v>
                </c:pt>
                <c:pt idx="772">
                  <c:v>37849</c:v>
                </c:pt>
                <c:pt idx="773">
                  <c:v>37856</c:v>
                </c:pt>
                <c:pt idx="774">
                  <c:v>37863</c:v>
                </c:pt>
                <c:pt idx="775">
                  <c:v>37870</c:v>
                </c:pt>
                <c:pt idx="776">
                  <c:v>37877</c:v>
                </c:pt>
                <c:pt idx="777">
                  <c:v>37884</c:v>
                </c:pt>
                <c:pt idx="778">
                  <c:v>37891</c:v>
                </c:pt>
                <c:pt idx="779">
                  <c:v>37898</c:v>
                </c:pt>
                <c:pt idx="780">
                  <c:v>37905</c:v>
                </c:pt>
                <c:pt idx="781">
                  <c:v>37912</c:v>
                </c:pt>
                <c:pt idx="782">
                  <c:v>37919</c:v>
                </c:pt>
                <c:pt idx="783">
                  <c:v>37926</c:v>
                </c:pt>
                <c:pt idx="784">
                  <c:v>37933</c:v>
                </c:pt>
                <c:pt idx="785">
                  <c:v>37940</c:v>
                </c:pt>
                <c:pt idx="786">
                  <c:v>37947</c:v>
                </c:pt>
                <c:pt idx="787">
                  <c:v>37954</c:v>
                </c:pt>
                <c:pt idx="788">
                  <c:v>37961</c:v>
                </c:pt>
                <c:pt idx="789">
                  <c:v>37968</c:v>
                </c:pt>
                <c:pt idx="790">
                  <c:v>37975</c:v>
                </c:pt>
                <c:pt idx="791">
                  <c:v>37982</c:v>
                </c:pt>
                <c:pt idx="792">
                  <c:v>37989</c:v>
                </c:pt>
                <c:pt idx="793">
                  <c:v>37996</c:v>
                </c:pt>
                <c:pt idx="794">
                  <c:v>38003</c:v>
                </c:pt>
                <c:pt idx="795">
                  <c:v>38010</c:v>
                </c:pt>
                <c:pt idx="796">
                  <c:v>38017</c:v>
                </c:pt>
                <c:pt idx="797">
                  <c:v>38024</c:v>
                </c:pt>
                <c:pt idx="798">
                  <c:v>38031</c:v>
                </c:pt>
                <c:pt idx="799">
                  <c:v>38038</c:v>
                </c:pt>
                <c:pt idx="800">
                  <c:v>38045</c:v>
                </c:pt>
                <c:pt idx="801">
                  <c:v>38052</c:v>
                </c:pt>
                <c:pt idx="802">
                  <c:v>38059</c:v>
                </c:pt>
                <c:pt idx="803">
                  <c:v>38066</c:v>
                </c:pt>
                <c:pt idx="804">
                  <c:v>38073</c:v>
                </c:pt>
                <c:pt idx="805">
                  <c:v>38080</c:v>
                </c:pt>
                <c:pt idx="806">
                  <c:v>38087</c:v>
                </c:pt>
                <c:pt idx="807">
                  <c:v>38094</c:v>
                </c:pt>
                <c:pt idx="808">
                  <c:v>38101</c:v>
                </c:pt>
                <c:pt idx="809">
                  <c:v>38108</c:v>
                </c:pt>
                <c:pt idx="810">
                  <c:v>38115</c:v>
                </c:pt>
                <c:pt idx="811">
                  <c:v>38122</c:v>
                </c:pt>
                <c:pt idx="812">
                  <c:v>38129</c:v>
                </c:pt>
                <c:pt idx="813">
                  <c:v>38136</c:v>
                </c:pt>
                <c:pt idx="814">
                  <c:v>38143</c:v>
                </c:pt>
                <c:pt idx="815">
                  <c:v>38150</c:v>
                </c:pt>
                <c:pt idx="816">
                  <c:v>38157</c:v>
                </c:pt>
                <c:pt idx="817">
                  <c:v>38164</c:v>
                </c:pt>
                <c:pt idx="818">
                  <c:v>38171</c:v>
                </c:pt>
                <c:pt idx="819">
                  <c:v>38178</c:v>
                </c:pt>
                <c:pt idx="820">
                  <c:v>38185</c:v>
                </c:pt>
                <c:pt idx="821">
                  <c:v>38192</c:v>
                </c:pt>
                <c:pt idx="822">
                  <c:v>38199</c:v>
                </c:pt>
                <c:pt idx="823">
                  <c:v>38206</c:v>
                </c:pt>
                <c:pt idx="824">
                  <c:v>38213</c:v>
                </c:pt>
                <c:pt idx="825">
                  <c:v>38220</c:v>
                </c:pt>
                <c:pt idx="826">
                  <c:v>38227</c:v>
                </c:pt>
                <c:pt idx="827">
                  <c:v>38234</c:v>
                </c:pt>
                <c:pt idx="828">
                  <c:v>38241</c:v>
                </c:pt>
                <c:pt idx="829">
                  <c:v>38248</c:v>
                </c:pt>
                <c:pt idx="830">
                  <c:v>38255</c:v>
                </c:pt>
                <c:pt idx="831">
                  <c:v>38262</c:v>
                </c:pt>
                <c:pt idx="832">
                  <c:v>38269</c:v>
                </c:pt>
                <c:pt idx="833">
                  <c:v>38276</c:v>
                </c:pt>
                <c:pt idx="834">
                  <c:v>38283</c:v>
                </c:pt>
                <c:pt idx="835">
                  <c:v>38290</c:v>
                </c:pt>
                <c:pt idx="836">
                  <c:v>38297</c:v>
                </c:pt>
                <c:pt idx="837">
                  <c:v>38304</c:v>
                </c:pt>
                <c:pt idx="838">
                  <c:v>38311</c:v>
                </c:pt>
                <c:pt idx="839">
                  <c:v>38318</c:v>
                </c:pt>
                <c:pt idx="840">
                  <c:v>38325</c:v>
                </c:pt>
                <c:pt idx="841">
                  <c:v>38332</c:v>
                </c:pt>
                <c:pt idx="842">
                  <c:v>38339</c:v>
                </c:pt>
                <c:pt idx="843">
                  <c:v>38346</c:v>
                </c:pt>
                <c:pt idx="844">
                  <c:v>38360</c:v>
                </c:pt>
                <c:pt idx="845">
                  <c:v>38367</c:v>
                </c:pt>
                <c:pt idx="846">
                  <c:v>38374</c:v>
                </c:pt>
                <c:pt idx="847">
                  <c:v>38381</c:v>
                </c:pt>
                <c:pt idx="848">
                  <c:v>38388</c:v>
                </c:pt>
                <c:pt idx="849">
                  <c:v>38395</c:v>
                </c:pt>
                <c:pt idx="850">
                  <c:v>38402</c:v>
                </c:pt>
                <c:pt idx="851">
                  <c:v>38409</c:v>
                </c:pt>
                <c:pt idx="852">
                  <c:v>38416</c:v>
                </c:pt>
                <c:pt idx="853">
                  <c:v>38423</c:v>
                </c:pt>
                <c:pt idx="854">
                  <c:v>38430</c:v>
                </c:pt>
                <c:pt idx="855">
                  <c:v>38437</c:v>
                </c:pt>
                <c:pt idx="856">
                  <c:v>38444</c:v>
                </c:pt>
                <c:pt idx="857">
                  <c:v>38451</c:v>
                </c:pt>
                <c:pt idx="858">
                  <c:v>38458</c:v>
                </c:pt>
                <c:pt idx="859">
                  <c:v>38465</c:v>
                </c:pt>
                <c:pt idx="860">
                  <c:v>38472</c:v>
                </c:pt>
                <c:pt idx="861">
                  <c:v>38479</c:v>
                </c:pt>
                <c:pt idx="862">
                  <c:v>38486</c:v>
                </c:pt>
                <c:pt idx="863">
                  <c:v>38493</c:v>
                </c:pt>
                <c:pt idx="864">
                  <c:v>38500</c:v>
                </c:pt>
                <c:pt idx="865">
                  <c:v>38507</c:v>
                </c:pt>
                <c:pt idx="866">
                  <c:v>38514</c:v>
                </c:pt>
                <c:pt idx="867">
                  <c:v>38521</c:v>
                </c:pt>
                <c:pt idx="868">
                  <c:v>38528</c:v>
                </c:pt>
                <c:pt idx="869">
                  <c:v>38535</c:v>
                </c:pt>
                <c:pt idx="870">
                  <c:v>38542</c:v>
                </c:pt>
                <c:pt idx="871">
                  <c:v>38549</c:v>
                </c:pt>
                <c:pt idx="872">
                  <c:v>38556</c:v>
                </c:pt>
                <c:pt idx="873">
                  <c:v>38563</c:v>
                </c:pt>
                <c:pt idx="874">
                  <c:v>38570</c:v>
                </c:pt>
                <c:pt idx="875">
                  <c:v>38577</c:v>
                </c:pt>
                <c:pt idx="876">
                  <c:v>38584</c:v>
                </c:pt>
                <c:pt idx="877">
                  <c:v>38591</c:v>
                </c:pt>
                <c:pt idx="878">
                  <c:v>38598</c:v>
                </c:pt>
                <c:pt idx="879">
                  <c:v>38605</c:v>
                </c:pt>
                <c:pt idx="880">
                  <c:v>38612</c:v>
                </c:pt>
                <c:pt idx="881">
                  <c:v>38619</c:v>
                </c:pt>
                <c:pt idx="882">
                  <c:v>38626</c:v>
                </c:pt>
                <c:pt idx="883">
                  <c:v>38633</c:v>
                </c:pt>
                <c:pt idx="884">
                  <c:v>38640</c:v>
                </c:pt>
                <c:pt idx="885">
                  <c:v>38647</c:v>
                </c:pt>
                <c:pt idx="886">
                  <c:v>38654</c:v>
                </c:pt>
                <c:pt idx="887">
                  <c:v>38661</c:v>
                </c:pt>
                <c:pt idx="888">
                  <c:v>38668</c:v>
                </c:pt>
                <c:pt idx="889">
                  <c:v>38675</c:v>
                </c:pt>
                <c:pt idx="890">
                  <c:v>38682</c:v>
                </c:pt>
                <c:pt idx="891">
                  <c:v>38689</c:v>
                </c:pt>
                <c:pt idx="892">
                  <c:v>38696</c:v>
                </c:pt>
                <c:pt idx="893">
                  <c:v>38703</c:v>
                </c:pt>
                <c:pt idx="894">
                  <c:v>38710</c:v>
                </c:pt>
                <c:pt idx="895">
                  <c:v>38724</c:v>
                </c:pt>
                <c:pt idx="896">
                  <c:v>38731</c:v>
                </c:pt>
                <c:pt idx="897">
                  <c:v>38738</c:v>
                </c:pt>
                <c:pt idx="898">
                  <c:v>38745</c:v>
                </c:pt>
                <c:pt idx="899">
                  <c:v>38752</c:v>
                </c:pt>
                <c:pt idx="900">
                  <c:v>38759</c:v>
                </c:pt>
                <c:pt idx="901">
                  <c:v>38766</c:v>
                </c:pt>
                <c:pt idx="902">
                  <c:v>38773</c:v>
                </c:pt>
                <c:pt idx="903">
                  <c:v>38780</c:v>
                </c:pt>
                <c:pt idx="904">
                  <c:v>38787</c:v>
                </c:pt>
                <c:pt idx="905">
                  <c:v>38794</c:v>
                </c:pt>
                <c:pt idx="906">
                  <c:v>38801</c:v>
                </c:pt>
                <c:pt idx="907">
                  <c:v>38808</c:v>
                </c:pt>
                <c:pt idx="908">
                  <c:v>38815</c:v>
                </c:pt>
                <c:pt idx="909">
                  <c:v>38822</c:v>
                </c:pt>
                <c:pt idx="910">
                  <c:v>38829</c:v>
                </c:pt>
                <c:pt idx="911">
                  <c:v>38836</c:v>
                </c:pt>
                <c:pt idx="912">
                  <c:v>38843</c:v>
                </c:pt>
                <c:pt idx="913">
                  <c:v>38850</c:v>
                </c:pt>
                <c:pt idx="914">
                  <c:v>38857</c:v>
                </c:pt>
                <c:pt idx="915">
                  <c:v>38864</c:v>
                </c:pt>
                <c:pt idx="916">
                  <c:v>38871</c:v>
                </c:pt>
                <c:pt idx="917">
                  <c:v>38878</c:v>
                </c:pt>
                <c:pt idx="918">
                  <c:v>38885</c:v>
                </c:pt>
                <c:pt idx="919">
                  <c:v>38892</c:v>
                </c:pt>
                <c:pt idx="920">
                  <c:v>38899</c:v>
                </c:pt>
                <c:pt idx="921">
                  <c:v>38906</c:v>
                </c:pt>
                <c:pt idx="922">
                  <c:v>38913</c:v>
                </c:pt>
                <c:pt idx="923">
                  <c:v>38920</c:v>
                </c:pt>
                <c:pt idx="924">
                  <c:v>38927</c:v>
                </c:pt>
                <c:pt idx="925">
                  <c:v>38934</c:v>
                </c:pt>
                <c:pt idx="926">
                  <c:v>38941</c:v>
                </c:pt>
                <c:pt idx="927">
                  <c:v>38948</c:v>
                </c:pt>
                <c:pt idx="928">
                  <c:v>38955</c:v>
                </c:pt>
                <c:pt idx="929">
                  <c:v>38962</c:v>
                </c:pt>
                <c:pt idx="930">
                  <c:v>38969</c:v>
                </c:pt>
                <c:pt idx="931">
                  <c:v>38976</c:v>
                </c:pt>
                <c:pt idx="932">
                  <c:v>38983</c:v>
                </c:pt>
                <c:pt idx="933">
                  <c:v>38990</c:v>
                </c:pt>
                <c:pt idx="934">
                  <c:v>38997</c:v>
                </c:pt>
                <c:pt idx="935">
                  <c:v>39004</c:v>
                </c:pt>
                <c:pt idx="936">
                  <c:v>39011</c:v>
                </c:pt>
                <c:pt idx="937">
                  <c:v>39018</c:v>
                </c:pt>
                <c:pt idx="938">
                  <c:v>39025</c:v>
                </c:pt>
                <c:pt idx="939">
                  <c:v>39032</c:v>
                </c:pt>
                <c:pt idx="940">
                  <c:v>39039</c:v>
                </c:pt>
                <c:pt idx="941">
                  <c:v>39046</c:v>
                </c:pt>
                <c:pt idx="942">
                  <c:v>39053</c:v>
                </c:pt>
                <c:pt idx="943">
                  <c:v>39060</c:v>
                </c:pt>
                <c:pt idx="944">
                  <c:v>39067</c:v>
                </c:pt>
                <c:pt idx="945">
                  <c:v>39074</c:v>
                </c:pt>
                <c:pt idx="946">
                  <c:v>39088</c:v>
                </c:pt>
                <c:pt idx="947">
                  <c:v>39095</c:v>
                </c:pt>
                <c:pt idx="948">
                  <c:v>39102</c:v>
                </c:pt>
                <c:pt idx="949">
                  <c:v>39109</c:v>
                </c:pt>
                <c:pt idx="950">
                  <c:v>39116</c:v>
                </c:pt>
                <c:pt idx="951">
                  <c:v>39123</c:v>
                </c:pt>
                <c:pt idx="952">
                  <c:v>39130</c:v>
                </c:pt>
                <c:pt idx="953">
                  <c:v>39137</c:v>
                </c:pt>
                <c:pt idx="954">
                  <c:v>39144</c:v>
                </c:pt>
                <c:pt idx="955">
                  <c:v>39151</c:v>
                </c:pt>
                <c:pt idx="956">
                  <c:v>39158</c:v>
                </c:pt>
                <c:pt idx="957">
                  <c:v>39165</c:v>
                </c:pt>
                <c:pt idx="958">
                  <c:v>39172</c:v>
                </c:pt>
                <c:pt idx="959">
                  <c:v>39179</c:v>
                </c:pt>
                <c:pt idx="960">
                  <c:v>39186</c:v>
                </c:pt>
                <c:pt idx="961">
                  <c:v>39193</c:v>
                </c:pt>
                <c:pt idx="962">
                  <c:v>39200</c:v>
                </c:pt>
                <c:pt idx="963">
                  <c:v>39207</c:v>
                </c:pt>
                <c:pt idx="964">
                  <c:v>39214</c:v>
                </c:pt>
                <c:pt idx="965">
                  <c:v>39221</c:v>
                </c:pt>
                <c:pt idx="966">
                  <c:v>39228</c:v>
                </c:pt>
                <c:pt idx="967">
                  <c:v>39235</c:v>
                </c:pt>
                <c:pt idx="968">
                  <c:v>39242</c:v>
                </c:pt>
                <c:pt idx="969">
                  <c:v>39249</c:v>
                </c:pt>
                <c:pt idx="970">
                  <c:v>39256</c:v>
                </c:pt>
                <c:pt idx="971">
                  <c:v>39263</c:v>
                </c:pt>
                <c:pt idx="972">
                  <c:v>39270</c:v>
                </c:pt>
                <c:pt idx="973">
                  <c:v>39277</c:v>
                </c:pt>
                <c:pt idx="974">
                  <c:v>39284</c:v>
                </c:pt>
                <c:pt idx="975">
                  <c:v>39291</c:v>
                </c:pt>
                <c:pt idx="976">
                  <c:v>39298</c:v>
                </c:pt>
                <c:pt idx="977">
                  <c:v>39305</c:v>
                </c:pt>
                <c:pt idx="978">
                  <c:v>39312</c:v>
                </c:pt>
                <c:pt idx="979">
                  <c:v>39319</c:v>
                </c:pt>
                <c:pt idx="980">
                  <c:v>39326</c:v>
                </c:pt>
                <c:pt idx="981">
                  <c:v>39333</c:v>
                </c:pt>
                <c:pt idx="982">
                  <c:v>39340</c:v>
                </c:pt>
                <c:pt idx="983">
                  <c:v>39347</c:v>
                </c:pt>
                <c:pt idx="984">
                  <c:v>39354</c:v>
                </c:pt>
                <c:pt idx="985">
                  <c:v>39361</c:v>
                </c:pt>
                <c:pt idx="986">
                  <c:v>39368</c:v>
                </c:pt>
                <c:pt idx="987">
                  <c:v>39375</c:v>
                </c:pt>
                <c:pt idx="988">
                  <c:v>39382</c:v>
                </c:pt>
                <c:pt idx="989">
                  <c:v>39389</c:v>
                </c:pt>
                <c:pt idx="990">
                  <c:v>39396</c:v>
                </c:pt>
                <c:pt idx="991">
                  <c:v>39403</c:v>
                </c:pt>
                <c:pt idx="992">
                  <c:v>39410</c:v>
                </c:pt>
                <c:pt idx="993">
                  <c:v>39417</c:v>
                </c:pt>
                <c:pt idx="994">
                  <c:v>39424</c:v>
                </c:pt>
                <c:pt idx="995">
                  <c:v>39431</c:v>
                </c:pt>
                <c:pt idx="996">
                  <c:v>39438</c:v>
                </c:pt>
                <c:pt idx="997">
                  <c:v>39445</c:v>
                </c:pt>
                <c:pt idx="998">
                  <c:v>39452</c:v>
                </c:pt>
                <c:pt idx="999">
                  <c:v>39459</c:v>
                </c:pt>
                <c:pt idx="1000">
                  <c:v>39466</c:v>
                </c:pt>
                <c:pt idx="1001">
                  <c:v>39473</c:v>
                </c:pt>
                <c:pt idx="1002">
                  <c:v>39480</c:v>
                </c:pt>
                <c:pt idx="1003">
                  <c:v>39487</c:v>
                </c:pt>
                <c:pt idx="1004">
                  <c:v>39494</c:v>
                </c:pt>
                <c:pt idx="1005">
                  <c:v>39501</c:v>
                </c:pt>
                <c:pt idx="1006">
                  <c:v>39508</c:v>
                </c:pt>
                <c:pt idx="1007">
                  <c:v>39515</c:v>
                </c:pt>
                <c:pt idx="1008">
                  <c:v>39522</c:v>
                </c:pt>
                <c:pt idx="1009">
                  <c:v>39529</c:v>
                </c:pt>
                <c:pt idx="1010">
                  <c:v>39536</c:v>
                </c:pt>
                <c:pt idx="1011">
                  <c:v>39543</c:v>
                </c:pt>
                <c:pt idx="1012">
                  <c:v>39550</c:v>
                </c:pt>
                <c:pt idx="1013">
                  <c:v>39557</c:v>
                </c:pt>
                <c:pt idx="1014">
                  <c:v>39564</c:v>
                </c:pt>
                <c:pt idx="1015">
                  <c:v>39571</c:v>
                </c:pt>
                <c:pt idx="1016">
                  <c:v>39578</c:v>
                </c:pt>
                <c:pt idx="1017">
                  <c:v>39585</c:v>
                </c:pt>
                <c:pt idx="1018">
                  <c:v>39592</c:v>
                </c:pt>
                <c:pt idx="1019">
                  <c:v>39599</c:v>
                </c:pt>
                <c:pt idx="1020">
                  <c:v>39606</c:v>
                </c:pt>
                <c:pt idx="1021">
                  <c:v>39613</c:v>
                </c:pt>
                <c:pt idx="1022">
                  <c:v>39620</c:v>
                </c:pt>
                <c:pt idx="1023">
                  <c:v>39627</c:v>
                </c:pt>
                <c:pt idx="1024">
                  <c:v>39634</c:v>
                </c:pt>
                <c:pt idx="1025">
                  <c:v>39641</c:v>
                </c:pt>
                <c:pt idx="1026">
                  <c:v>39648</c:v>
                </c:pt>
                <c:pt idx="1027">
                  <c:v>39655</c:v>
                </c:pt>
                <c:pt idx="1028">
                  <c:v>39662</c:v>
                </c:pt>
                <c:pt idx="1029">
                  <c:v>39669</c:v>
                </c:pt>
                <c:pt idx="1030">
                  <c:v>39676</c:v>
                </c:pt>
                <c:pt idx="1031">
                  <c:v>39683</c:v>
                </c:pt>
                <c:pt idx="1032">
                  <c:v>39690</c:v>
                </c:pt>
                <c:pt idx="1033">
                  <c:v>39697</c:v>
                </c:pt>
                <c:pt idx="1034">
                  <c:v>39704</c:v>
                </c:pt>
                <c:pt idx="1035">
                  <c:v>39711</c:v>
                </c:pt>
                <c:pt idx="1036">
                  <c:v>39718</c:v>
                </c:pt>
                <c:pt idx="1037">
                  <c:v>39725</c:v>
                </c:pt>
                <c:pt idx="1038">
                  <c:v>39732</c:v>
                </c:pt>
                <c:pt idx="1039">
                  <c:v>39739</c:v>
                </c:pt>
                <c:pt idx="1040">
                  <c:v>39746</c:v>
                </c:pt>
                <c:pt idx="1041">
                  <c:v>39753</c:v>
                </c:pt>
                <c:pt idx="1042">
                  <c:v>39760</c:v>
                </c:pt>
                <c:pt idx="1043">
                  <c:v>39767</c:v>
                </c:pt>
                <c:pt idx="1044">
                  <c:v>39774</c:v>
                </c:pt>
                <c:pt idx="1045">
                  <c:v>39781</c:v>
                </c:pt>
                <c:pt idx="1046">
                  <c:v>39788</c:v>
                </c:pt>
                <c:pt idx="1047">
                  <c:v>39795</c:v>
                </c:pt>
                <c:pt idx="1048">
                  <c:v>39802</c:v>
                </c:pt>
                <c:pt idx="1049">
                  <c:v>39809</c:v>
                </c:pt>
                <c:pt idx="1050">
                  <c:v>39816</c:v>
                </c:pt>
                <c:pt idx="1051">
                  <c:v>39823</c:v>
                </c:pt>
                <c:pt idx="1052">
                  <c:v>39830</c:v>
                </c:pt>
                <c:pt idx="1053">
                  <c:v>39837</c:v>
                </c:pt>
                <c:pt idx="1054">
                  <c:v>39844</c:v>
                </c:pt>
                <c:pt idx="1055">
                  <c:v>39851</c:v>
                </c:pt>
                <c:pt idx="1056">
                  <c:v>39858</c:v>
                </c:pt>
                <c:pt idx="1057">
                  <c:v>39865</c:v>
                </c:pt>
                <c:pt idx="1058">
                  <c:v>39872</c:v>
                </c:pt>
                <c:pt idx="1059">
                  <c:v>39879</c:v>
                </c:pt>
                <c:pt idx="1060">
                  <c:v>39886</c:v>
                </c:pt>
                <c:pt idx="1061">
                  <c:v>39893</c:v>
                </c:pt>
                <c:pt idx="1062">
                  <c:v>39900</c:v>
                </c:pt>
                <c:pt idx="1063">
                  <c:v>39907</c:v>
                </c:pt>
                <c:pt idx="1064">
                  <c:v>39914</c:v>
                </c:pt>
                <c:pt idx="1065">
                  <c:v>39921</c:v>
                </c:pt>
                <c:pt idx="1066">
                  <c:v>39928</c:v>
                </c:pt>
                <c:pt idx="1067">
                  <c:v>39935</c:v>
                </c:pt>
                <c:pt idx="1068">
                  <c:v>39942</c:v>
                </c:pt>
                <c:pt idx="1069">
                  <c:v>39949</c:v>
                </c:pt>
                <c:pt idx="1070">
                  <c:v>39956</c:v>
                </c:pt>
                <c:pt idx="1071">
                  <c:v>39963</c:v>
                </c:pt>
                <c:pt idx="1072">
                  <c:v>39970</c:v>
                </c:pt>
                <c:pt idx="1073">
                  <c:v>39977</c:v>
                </c:pt>
                <c:pt idx="1074">
                  <c:v>39984</c:v>
                </c:pt>
                <c:pt idx="1075">
                  <c:v>39991</c:v>
                </c:pt>
                <c:pt idx="1076">
                  <c:v>39998</c:v>
                </c:pt>
                <c:pt idx="1077">
                  <c:v>40005</c:v>
                </c:pt>
                <c:pt idx="1078">
                  <c:v>40012</c:v>
                </c:pt>
                <c:pt idx="1079">
                  <c:v>40019</c:v>
                </c:pt>
                <c:pt idx="1080">
                  <c:v>40026</c:v>
                </c:pt>
                <c:pt idx="1081">
                  <c:v>40033</c:v>
                </c:pt>
                <c:pt idx="1082">
                  <c:v>40040</c:v>
                </c:pt>
                <c:pt idx="1083">
                  <c:v>40047</c:v>
                </c:pt>
                <c:pt idx="1084">
                  <c:v>40054</c:v>
                </c:pt>
                <c:pt idx="1085">
                  <c:v>40061</c:v>
                </c:pt>
                <c:pt idx="1086">
                  <c:v>40068</c:v>
                </c:pt>
                <c:pt idx="1087">
                  <c:v>40075</c:v>
                </c:pt>
                <c:pt idx="1088">
                  <c:v>40082</c:v>
                </c:pt>
                <c:pt idx="1089">
                  <c:v>40089</c:v>
                </c:pt>
                <c:pt idx="1090">
                  <c:v>40096</c:v>
                </c:pt>
                <c:pt idx="1091">
                  <c:v>40103</c:v>
                </c:pt>
                <c:pt idx="1092">
                  <c:v>40110</c:v>
                </c:pt>
                <c:pt idx="1093">
                  <c:v>40117</c:v>
                </c:pt>
                <c:pt idx="1094">
                  <c:v>40124</c:v>
                </c:pt>
                <c:pt idx="1095">
                  <c:v>40131</c:v>
                </c:pt>
                <c:pt idx="1096">
                  <c:v>40138</c:v>
                </c:pt>
                <c:pt idx="1097">
                  <c:v>40145</c:v>
                </c:pt>
                <c:pt idx="1098">
                  <c:v>40152</c:v>
                </c:pt>
                <c:pt idx="1099">
                  <c:v>40159</c:v>
                </c:pt>
                <c:pt idx="1100">
                  <c:v>40166</c:v>
                </c:pt>
                <c:pt idx="1101">
                  <c:v>40173</c:v>
                </c:pt>
                <c:pt idx="1102">
                  <c:v>40187</c:v>
                </c:pt>
                <c:pt idx="1103">
                  <c:v>40194</c:v>
                </c:pt>
                <c:pt idx="1104">
                  <c:v>40201</c:v>
                </c:pt>
                <c:pt idx="1105">
                  <c:v>40208</c:v>
                </c:pt>
                <c:pt idx="1106">
                  <c:v>40215</c:v>
                </c:pt>
                <c:pt idx="1107">
                  <c:v>40222</c:v>
                </c:pt>
                <c:pt idx="1108">
                  <c:v>40229</c:v>
                </c:pt>
                <c:pt idx="1109">
                  <c:v>40236</c:v>
                </c:pt>
                <c:pt idx="1110">
                  <c:v>40243</c:v>
                </c:pt>
                <c:pt idx="1111">
                  <c:v>40250</c:v>
                </c:pt>
                <c:pt idx="1112">
                  <c:v>40257</c:v>
                </c:pt>
                <c:pt idx="1113">
                  <c:v>40264</c:v>
                </c:pt>
                <c:pt idx="1114">
                  <c:v>40271</c:v>
                </c:pt>
                <c:pt idx="1115">
                  <c:v>40278</c:v>
                </c:pt>
                <c:pt idx="1116">
                  <c:v>40285</c:v>
                </c:pt>
                <c:pt idx="1117">
                  <c:v>40292</c:v>
                </c:pt>
                <c:pt idx="1118">
                  <c:v>40299</c:v>
                </c:pt>
                <c:pt idx="1119">
                  <c:v>40306</c:v>
                </c:pt>
                <c:pt idx="1120">
                  <c:v>40313</c:v>
                </c:pt>
                <c:pt idx="1121">
                  <c:v>40320</c:v>
                </c:pt>
                <c:pt idx="1122">
                  <c:v>40327</c:v>
                </c:pt>
                <c:pt idx="1123">
                  <c:v>40334</c:v>
                </c:pt>
                <c:pt idx="1124">
                  <c:v>40341</c:v>
                </c:pt>
                <c:pt idx="1125">
                  <c:v>40348</c:v>
                </c:pt>
                <c:pt idx="1126">
                  <c:v>40355</c:v>
                </c:pt>
                <c:pt idx="1127">
                  <c:v>40362</c:v>
                </c:pt>
                <c:pt idx="1128">
                  <c:v>40369</c:v>
                </c:pt>
                <c:pt idx="1129">
                  <c:v>40376</c:v>
                </c:pt>
                <c:pt idx="1130">
                  <c:v>40383</c:v>
                </c:pt>
                <c:pt idx="1131">
                  <c:v>40390</c:v>
                </c:pt>
                <c:pt idx="1132">
                  <c:v>40397</c:v>
                </c:pt>
                <c:pt idx="1133">
                  <c:v>40404</c:v>
                </c:pt>
                <c:pt idx="1134">
                  <c:v>40411</c:v>
                </c:pt>
                <c:pt idx="1135">
                  <c:v>40418</c:v>
                </c:pt>
                <c:pt idx="1136">
                  <c:v>40425</c:v>
                </c:pt>
                <c:pt idx="1137">
                  <c:v>40432</c:v>
                </c:pt>
                <c:pt idx="1138">
                  <c:v>40439</c:v>
                </c:pt>
                <c:pt idx="1139">
                  <c:v>40446</c:v>
                </c:pt>
                <c:pt idx="1140">
                  <c:v>40453</c:v>
                </c:pt>
                <c:pt idx="1141">
                  <c:v>40460</c:v>
                </c:pt>
                <c:pt idx="1142">
                  <c:v>40467</c:v>
                </c:pt>
                <c:pt idx="1143">
                  <c:v>40474</c:v>
                </c:pt>
                <c:pt idx="1144">
                  <c:v>40481</c:v>
                </c:pt>
                <c:pt idx="1145">
                  <c:v>40488</c:v>
                </c:pt>
                <c:pt idx="1146">
                  <c:v>40495</c:v>
                </c:pt>
                <c:pt idx="1147">
                  <c:v>40502</c:v>
                </c:pt>
                <c:pt idx="1148">
                  <c:v>40509</c:v>
                </c:pt>
                <c:pt idx="1149">
                  <c:v>40516</c:v>
                </c:pt>
                <c:pt idx="1150">
                  <c:v>40523</c:v>
                </c:pt>
                <c:pt idx="1151">
                  <c:v>40530</c:v>
                </c:pt>
                <c:pt idx="1152">
                  <c:v>40537</c:v>
                </c:pt>
                <c:pt idx="1153">
                  <c:v>40551</c:v>
                </c:pt>
                <c:pt idx="1154">
                  <c:v>40558</c:v>
                </c:pt>
                <c:pt idx="1155">
                  <c:v>40565</c:v>
                </c:pt>
                <c:pt idx="1156">
                  <c:v>40572</c:v>
                </c:pt>
                <c:pt idx="1157">
                  <c:v>40579</c:v>
                </c:pt>
                <c:pt idx="1158">
                  <c:v>40586</c:v>
                </c:pt>
                <c:pt idx="1159">
                  <c:v>40593</c:v>
                </c:pt>
                <c:pt idx="1160">
                  <c:v>40600</c:v>
                </c:pt>
                <c:pt idx="1161">
                  <c:v>40607</c:v>
                </c:pt>
                <c:pt idx="1162">
                  <c:v>40614</c:v>
                </c:pt>
                <c:pt idx="1163">
                  <c:v>40621</c:v>
                </c:pt>
                <c:pt idx="1164">
                  <c:v>40628</c:v>
                </c:pt>
                <c:pt idx="1165">
                  <c:v>40635</c:v>
                </c:pt>
                <c:pt idx="1166">
                  <c:v>40642</c:v>
                </c:pt>
                <c:pt idx="1167">
                  <c:v>40649</c:v>
                </c:pt>
                <c:pt idx="1168">
                  <c:v>40656</c:v>
                </c:pt>
                <c:pt idx="1169">
                  <c:v>40663</c:v>
                </c:pt>
                <c:pt idx="1170">
                  <c:v>40670</c:v>
                </c:pt>
                <c:pt idx="1171">
                  <c:v>40677</c:v>
                </c:pt>
                <c:pt idx="1172">
                  <c:v>40684</c:v>
                </c:pt>
                <c:pt idx="1173">
                  <c:v>40691</c:v>
                </c:pt>
                <c:pt idx="1174">
                  <c:v>40698</c:v>
                </c:pt>
                <c:pt idx="1175">
                  <c:v>40705</c:v>
                </c:pt>
                <c:pt idx="1176">
                  <c:v>40712</c:v>
                </c:pt>
                <c:pt idx="1177">
                  <c:v>40719</c:v>
                </c:pt>
                <c:pt idx="1178">
                  <c:v>40726</c:v>
                </c:pt>
                <c:pt idx="1179">
                  <c:v>40733</c:v>
                </c:pt>
                <c:pt idx="1180">
                  <c:v>40740</c:v>
                </c:pt>
                <c:pt idx="1181">
                  <c:v>40747</c:v>
                </c:pt>
                <c:pt idx="1182">
                  <c:v>40754</c:v>
                </c:pt>
                <c:pt idx="1183">
                  <c:v>40761</c:v>
                </c:pt>
                <c:pt idx="1184">
                  <c:v>40768</c:v>
                </c:pt>
                <c:pt idx="1185">
                  <c:v>40775</c:v>
                </c:pt>
                <c:pt idx="1186">
                  <c:v>40782</c:v>
                </c:pt>
                <c:pt idx="1187">
                  <c:v>40789</c:v>
                </c:pt>
                <c:pt idx="1188">
                  <c:v>40796</c:v>
                </c:pt>
                <c:pt idx="1189">
                  <c:v>40803</c:v>
                </c:pt>
                <c:pt idx="1190">
                  <c:v>40810</c:v>
                </c:pt>
                <c:pt idx="1191">
                  <c:v>40817</c:v>
                </c:pt>
                <c:pt idx="1192">
                  <c:v>40824</c:v>
                </c:pt>
                <c:pt idx="1193">
                  <c:v>40831</c:v>
                </c:pt>
                <c:pt idx="1194">
                  <c:v>40838</c:v>
                </c:pt>
                <c:pt idx="1195">
                  <c:v>40845</c:v>
                </c:pt>
                <c:pt idx="1196">
                  <c:v>40852</c:v>
                </c:pt>
                <c:pt idx="1197">
                  <c:v>40859</c:v>
                </c:pt>
                <c:pt idx="1198">
                  <c:v>40866</c:v>
                </c:pt>
                <c:pt idx="1199">
                  <c:v>40873</c:v>
                </c:pt>
                <c:pt idx="1200">
                  <c:v>40880</c:v>
                </c:pt>
                <c:pt idx="1201">
                  <c:v>40887</c:v>
                </c:pt>
                <c:pt idx="1202">
                  <c:v>40894</c:v>
                </c:pt>
                <c:pt idx="1203">
                  <c:v>40901</c:v>
                </c:pt>
                <c:pt idx="1204">
                  <c:v>40915</c:v>
                </c:pt>
                <c:pt idx="1205">
                  <c:v>40922</c:v>
                </c:pt>
                <c:pt idx="1206">
                  <c:v>40929</c:v>
                </c:pt>
                <c:pt idx="1207">
                  <c:v>40936</c:v>
                </c:pt>
                <c:pt idx="1208">
                  <c:v>40943</c:v>
                </c:pt>
                <c:pt idx="1209">
                  <c:v>40950</c:v>
                </c:pt>
                <c:pt idx="1210">
                  <c:v>40957</c:v>
                </c:pt>
                <c:pt idx="1211">
                  <c:v>40964</c:v>
                </c:pt>
                <c:pt idx="1212">
                  <c:v>40971</c:v>
                </c:pt>
                <c:pt idx="1213">
                  <c:v>40978</c:v>
                </c:pt>
                <c:pt idx="1214">
                  <c:v>40985</c:v>
                </c:pt>
                <c:pt idx="1215">
                  <c:v>40992</c:v>
                </c:pt>
                <c:pt idx="1216">
                  <c:v>40999</c:v>
                </c:pt>
                <c:pt idx="1217">
                  <c:v>41006</c:v>
                </c:pt>
                <c:pt idx="1218">
                  <c:v>41013</c:v>
                </c:pt>
                <c:pt idx="1219">
                  <c:v>41020</c:v>
                </c:pt>
                <c:pt idx="1220">
                  <c:v>41027</c:v>
                </c:pt>
                <c:pt idx="1221">
                  <c:v>41034</c:v>
                </c:pt>
                <c:pt idx="1222">
                  <c:v>41041</c:v>
                </c:pt>
                <c:pt idx="1223">
                  <c:v>41048</c:v>
                </c:pt>
                <c:pt idx="1224">
                  <c:v>41055</c:v>
                </c:pt>
                <c:pt idx="1225">
                  <c:v>41062</c:v>
                </c:pt>
                <c:pt idx="1226">
                  <c:v>41069</c:v>
                </c:pt>
                <c:pt idx="1227">
                  <c:v>41076</c:v>
                </c:pt>
                <c:pt idx="1228">
                  <c:v>41083</c:v>
                </c:pt>
                <c:pt idx="1229">
                  <c:v>41090</c:v>
                </c:pt>
                <c:pt idx="1230">
                  <c:v>41097</c:v>
                </c:pt>
                <c:pt idx="1231">
                  <c:v>41104</c:v>
                </c:pt>
                <c:pt idx="1232">
                  <c:v>41111</c:v>
                </c:pt>
                <c:pt idx="1233">
                  <c:v>41118</c:v>
                </c:pt>
                <c:pt idx="1234">
                  <c:v>41125</c:v>
                </c:pt>
                <c:pt idx="1235">
                  <c:v>41132</c:v>
                </c:pt>
                <c:pt idx="1236">
                  <c:v>41139</c:v>
                </c:pt>
                <c:pt idx="1237">
                  <c:v>41146</c:v>
                </c:pt>
                <c:pt idx="1238">
                  <c:v>41153</c:v>
                </c:pt>
                <c:pt idx="1239">
                  <c:v>41160</c:v>
                </c:pt>
                <c:pt idx="1240">
                  <c:v>41167</c:v>
                </c:pt>
                <c:pt idx="1241">
                  <c:v>41174</c:v>
                </c:pt>
                <c:pt idx="1242">
                  <c:v>41181</c:v>
                </c:pt>
                <c:pt idx="1243">
                  <c:v>41188</c:v>
                </c:pt>
                <c:pt idx="1244">
                  <c:v>41195</c:v>
                </c:pt>
                <c:pt idx="1245">
                  <c:v>41202</c:v>
                </c:pt>
                <c:pt idx="1246">
                  <c:v>41209</c:v>
                </c:pt>
                <c:pt idx="1247">
                  <c:v>41216</c:v>
                </c:pt>
                <c:pt idx="1248">
                  <c:v>41223</c:v>
                </c:pt>
                <c:pt idx="1249">
                  <c:v>41230</c:v>
                </c:pt>
                <c:pt idx="1250">
                  <c:v>41237</c:v>
                </c:pt>
                <c:pt idx="1251">
                  <c:v>41244</c:v>
                </c:pt>
                <c:pt idx="1252">
                  <c:v>41251</c:v>
                </c:pt>
                <c:pt idx="1253">
                  <c:v>41258</c:v>
                </c:pt>
                <c:pt idx="1254">
                  <c:v>41265</c:v>
                </c:pt>
                <c:pt idx="1255">
                  <c:v>41272</c:v>
                </c:pt>
                <c:pt idx="1256">
                  <c:v>41279</c:v>
                </c:pt>
                <c:pt idx="1257">
                  <c:v>41286</c:v>
                </c:pt>
                <c:pt idx="1258">
                  <c:v>41293</c:v>
                </c:pt>
                <c:pt idx="1259">
                  <c:v>41300</c:v>
                </c:pt>
                <c:pt idx="1260">
                  <c:v>41307</c:v>
                </c:pt>
                <c:pt idx="1261">
                  <c:v>41314</c:v>
                </c:pt>
                <c:pt idx="1262">
                  <c:v>41321</c:v>
                </c:pt>
                <c:pt idx="1263">
                  <c:v>41328</c:v>
                </c:pt>
                <c:pt idx="1264">
                  <c:v>41335</c:v>
                </c:pt>
                <c:pt idx="1265">
                  <c:v>41342</c:v>
                </c:pt>
                <c:pt idx="1266">
                  <c:v>41349</c:v>
                </c:pt>
                <c:pt idx="1267">
                  <c:v>41356</c:v>
                </c:pt>
                <c:pt idx="1268">
                  <c:v>41363</c:v>
                </c:pt>
                <c:pt idx="1269">
                  <c:v>41370</c:v>
                </c:pt>
                <c:pt idx="1270">
                  <c:v>41377</c:v>
                </c:pt>
                <c:pt idx="1271">
                  <c:v>41384</c:v>
                </c:pt>
                <c:pt idx="1272">
                  <c:v>41391</c:v>
                </c:pt>
                <c:pt idx="1273">
                  <c:v>41398</c:v>
                </c:pt>
                <c:pt idx="1274">
                  <c:v>41405</c:v>
                </c:pt>
                <c:pt idx="1275">
                  <c:v>41412</c:v>
                </c:pt>
                <c:pt idx="1276">
                  <c:v>41419</c:v>
                </c:pt>
                <c:pt idx="1277">
                  <c:v>41426</c:v>
                </c:pt>
                <c:pt idx="1278">
                  <c:v>41433</c:v>
                </c:pt>
                <c:pt idx="1279">
                  <c:v>41440</c:v>
                </c:pt>
                <c:pt idx="1280">
                  <c:v>41447</c:v>
                </c:pt>
                <c:pt idx="1281">
                  <c:v>41454</c:v>
                </c:pt>
                <c:pt idx="1282">
                  <c:v>41461</c:v>
                </c:pt>
                <c:pt idx="1283">
                  <c:v>41468</c:v>
                </c:pt>
                <c:pt idx="1284">
                  <c:v>41475</c:v>
                </c:pt>
                <c:pt idx="1285">
                  <c:v>41482</c:v>
                </c:pt>
                <c:pt idx="1286">
                  <c:v>41489</c:v>
                </c:pt>
                <c:pt idx="1287">
                  <c:v>41496</c:v>
                </c:pt>
                <c:pt idx="1288">
                  <c:v>41503</c:v>
                </c:pt>
                <c:pt idx="1289">
                  <c:v>41510</c:v>
                </c:pt>
                <c:pt idx="1290">
                  <c:v>41517</c:v>
                </c:pt>
                <c:pt idx="1291">
                  <c:v>41524</c:v>
                </c:pt>
                <c:pt idx="1292">
                  <c:v>41531</c:v>
                </c:pt>
                <c:pt idx="1293">
                  <c:v>41538</c:v>
                </c:pt>
                <c:pt idx="1294">
                  <c:v>41545</c:v>
                </c:pt>
                <c:pt idx="1295">
                  <c:v>41552</c:v>
                </c:pt>
                <c:pt idx="1296">
                  <c:v>41559</c:v>
                </c:pt>
                <c:pt idx="1297">
                  <c:v>41566</c:v>
                </c:pt>
                <c:pt idx="1298">
                  <c:v>41573</c:v>
                </c:pt>
                <c:pt idx="1299">
                  <c:v>41580</c:v>
                </c:pt>
                <c:pt idx="1300">
                  <c:v>41587</c:v>
                </c:pt>
                <c:pt idx="1301">
                  <c:v>41594</c:v>
                </c:pt>
                <c:pt idx="1302">
                  <c:v>41601</c:v>
                </c:pt>
                <c:pt idx="1303">
                  <c:v>41608</c:v>
                </c:pt>
                <c:pt idx="1304">
                  <c:v>41615</c:v>
                </c:pt>
                <c:pt idx="1305">
                  <c:v>41622</c:v>
                </c:pt>
                <c:pt idx="1306">
                  <c:v>41629</c:v>
                </c:pt>
                <c:pt idx="1307">
                  <c:v>41636</c:v>
                </c:pt>
                <c:pt idx="1308">
                  <c:v>41643</c:v>
                </c:pt>
                <c:pt idx="1309">
                  <c:v>41650</c:v>
                </c:pt>
                <c:pt idx="1310">
                  <c:v>41657</c:v>
                </c:pt>
                <c:pt idx="1311">
                  <c:v>41664</c:v>
                </c:pt>
                <c:pt idx="1312">
                  <c:v>41671</c:v>
                </c:pt>
                <c:pt idx="1313">
                  <c:v>41678</c:v>
                </c:pt>
                <c:pt idx="1314">
                  <c:v>41685</c:v>
                </c:pt>
                <c:pt idx="1315">
                  <c:v>41692</c:v>
                </c:pt>
                <c:pt idx="1316">
                  <c:v>41699</c:v>
                </c:pt>
                <c:pt idx="1317">
                  <c:v>41706</c:v>
                </c:pt>
                <c:pt idx="1318">
                  <c:v>41713</c:v>
                </c:pt>
                <c:pt idx="1319">
                  <c:v>41720</c:v>
                </c:pt>
                <c:pt idx="1320">
                  <c:v>41727</c:v>
                </c:pt>
                <c:pt idx="1321">
                  <c:v>41734</c:v>
                </c:pt>
                <c:pt idx="1322">
                  <c:v>41741</c:v>
                </c:pt>
                <c:pt idx="1323">
                  <c:v>41748</c:v>
                </c:pt>
                <c:pt idx="1324">
                  <c:v>41755</c:v>
                </c:pt>
                <c:pt idx="1325">
                  <c:v>41762</c:v>
                </c:pt>
                <c:pt idx="1326">
                  <c:v>41769</c:v>
                </c:pt>
                <c:pt idx="1327">
                  <c:v>41776</c:v>
                </c:pt>
                <c:pt idx="1328">
                  <c:v>41783</c:v>
                </c:pt>
                <c:pt idx="1329">
                  <c:v>41790</c:v>
                </c:pt>
                <c:pt idx="1330">
                  <c:v>41797</c:v>
                </c:pt>
                <c:pt idx="1331">
                  <c:v>41804</c:v>
                </c:pt>
                <c:pt idx="1332">
                  <c:v>41811</c:v>
                </c:pt>
                <c:pt idx="1333">
                  <c:v>41818</c:v>
                </c:pt>
                <c:pt idx="1334">
                  <c:v>41825</c:v>
                </c:pt>
                <c:pt idx="1335">
                  <c:v>41832</c:v>
                </c:pt>
                <c:pt idx="1336">
                  <c:v>41839</c:v>
                </c:pt>
                <c:pt idx="1337">
                  <c:v>41846</c:v>
                </c:pt>
                <c:pt idx="1338">
                  <c:v>41853</c:v>
                </c:pt>
                <c:pt idx="1339">
                  <c:v>41860</c:v>
                </c:pt>
                <c:pt idx="1340">
                  <c:v>41867</c:v>
                </c:pt>
                <c:pt idx="1341">
                  <c:v>41874</c:v>
                </c:pt>
                <c:pt idx="1342">
                  <c:v>41881</c:v>
                </c:pt>
                <c:pt idx="1343">
                  <c:v>41888</c:v>
                </c:pt>
                <c:pt idx="1344">
                  <c:v>41895</c:v>
                </c:pt>
                <c:pt idx="1345">
                  <c:v>41902</c:v>
                </c:pt>
                <c:pt idx="1346">
                  <c:v>41909</c:v>
                </c:pt>
                <c:pt idx="1347">
                  <c:v>41916</c:v>
                </c:pt>
                <c:pt idx="1348">
                  <c:v>41923</c:v>
                </c:pt>
                <c:pt idx="1349">
                  <c:v>41930</c:v>
                </c:pt>
                <c:pt idx="1350">
                  <c:v>41937</c:v>
                </c:pt>
                <c:pt idx="1351">
                  <c:v>41944</c:v>
                </c:pt>
                <c:pt idx="1352">
                  <c:v>41951</c:v>
                </c:pt>
                <c:pt idx="1353">
                  <c:v>41958</c:v>
                </c:pt>
                <c:pt idx="1354">
                  <c:v>41965</c:v>
                </c:pt>
                <c:pt idx="1355">
                  <c:v>41972</c:v>
                </c:pt>
                <c:pt idx="1356">
                  <c:v>41979</c:v>
                </c:pt>
                <c:pt idx="1357">
                  <c:v>41986</c:v>
                </c:pt>
                <c:pt idx="1358">
                  <c:v>41993</c:v>
                </c:pt>
                <c:pt idx="1359">
                  <c:v>42000</c:v>
                </c:pt>
                <c:pt idx="1360">
                  <c:v>42007</c:v>
                </c:pt>
                <c:pt idx="1361">
                  <c:v>42014</c:v>
                </c:pt>
                <c:pt idx="1362">
                  <c:v>42021</c:v>
                </c:pt>
                <c:pt idx="1363">
                  <c:v>42028</c:v>
                </c:pt>
                <c:pt idx="1364">
                  <c:v>42035</c:v>
                </c:pt>
                <c:pt idx="1365">
                  <c:v>42042</c:v>
                </c:pt>
                <c:pt idx="1366">
                  <c:v>42049</c:v>
                </c:pt>
                <c:pt idx="1367">
                  <c:v>42056</c:v>
                </c:pt>
                <c:pt idx="1368">
                  <c:v>42063</c:v>
                </c:pt>
                <c:pt idx="1369">
                  <c:v>42070</c:v>
                </c:pt>
                <c:pt idx="1370">
                  <c:v>42077</c:v>
                </c:pt>
                <c:pt idx="1371">
                  <c:v>42084</c:v>
                </c:pt>
                <c:pt idx="1372">
                  <c:v>42091</c:v>
                </c:pt>
                <c:pt idx="1373">
                  <c:v>42098</c:v>
                </c:pt>
                <c:pt idx="1374">
                  <c:v>42105</c:v>
                </c:pt>
                <c:pt idx="1375">
                  <c:v>42112</c:v>
                </c:pt>
              </c:numCache>
            </c:numRef>
          </c:cat>
          <c:val>
            <c:numRef>
              <c:f>BDI指数!$C$4:$C$1379</c:f>
              <c:numCache>
                <c:formatCode>###,###,###,###,##0.00_ </c:formatCode>
                <c:ptCount val="1376"/>
                <c:pt idx="0">
                  <c:v>1320.3333333333333</c:v>
                </c:pt>
                <c:pt idx="1">
                  <c:v>1365.6</c:v>
                </c:pt>
                <c:pt idx="2">
                  <c:v>1387</c:v>
                </c:pt>
                <c:pt idx="3">
                  <c:v>1420.6</c:v>
                </c:pt>
                <c:pt idx="4">
                  <c:v>1469</c:v>
                </c:pt>
                <c:pt idx="5">
                  <c:v>1508.8</c:v>
                </c:pt>
                <c:pt idx="6">
                  <c:v>1502.6</c:v>
                </c:pt>
                <c:pt idx="7">
                  <c:v>1488</c:v>
                </c:pt>
                <c:pt idx="8">
                  <c:v>1519.2</c:v>
                </c:pt>
                <c:pt idx="9">
                  <c:v>1521.6</c:v>
                </c:pt>
                <c:pt idx="10">
                  <c:v>1537.3333333333333</c:v>
                </c:pt>
                <c:pt idx="11">
                  <c:v>1557.5</c:v>
                </c:pt>
                <c:pt idx="12">
                  <c:v>1615.4</c:v>
                </c:pt>
                <c:pt idx="13">
                  <c:v>1645.4</c:v>
                </c:pt>
                <c:pt idx="14">
                  <c:v>1635</c:v>
                </c:pt>
                <c:pt idx="15">
                  <c:v>1607.4</c:v>
                </c:pt>
                <c:pt idx="16">
                  <c:v>1535.4</c:v>
                </c:pt>
                <c:pt idx="17">
                  <c:v>1502.8</c:v>
                </c:pt>
                <c:pt idx="18">
                  <c:v>1512.4</c:v>
                </c:pt>
                <c:pt idx="19">
                  <c:v>1564.8</c:v>
                </c:pt>
                <c:pt idx="20">
                  <c:v>1607.2</c:v>
                </c:pt>
                <c:pt idx="21">
                  <c:v>1637.6</c:v>
                </c:pt>
                <c:pt idx="22">
                  <c:v>1641.5</c:v>
                </c:pt>
                <c:pt idx="23">
                  <c:v>1629.5</c:v>
                </c:pt>
                <c:pt idx="24">
                  <c:v>1619.2</c:v>
                </c:pt>
                <c:pt idx="25">
                  <c:v>1622.2</c:v>
                </c:pt>
                <c:pt idx="26">
                  <c:v>1620.4</c:v>
                </c:pt>
                <c:pt idx="27">
                  <c:v>1623</c:v>
                </c:pt>
                <c:pt idx="28">
                  <c:v>1667.5</c:v>
                </c:pt>
                <c:pt idx="29">
                  <c:v>1718.6</c:v>
                </c:pt>
                <c:pt idx="30">
                  <c:v>1747.2</c:v>
                </c:pt>
                <c:pt idx="31">
                  <c:v>1702.6</c:v>
                </c:pt>
                <c:pt idx="32">
                  <c:v>1573.25</c:v>
                </c:pt>
                <c:pt idx="33">
                  <c:v>1427.6</c:v>
                </c:pt>
                <c:pt idx="34">
                  <c:v>1394.6</c:v>
                </c:pt>
                <c:pt idx="35">
                  <c:v>1399.6</c:v>
                </c:pt>
                <c:pt idx="36">
                  <c:v>1401.2</c:v>
                </c:pt>
                <c:pt idx="37">
                  <c:v>1403.6</c:v>
                </c:pt>
                <c:pt idx="38">
                  <c:v>1394.8</c:v>
                </c:pt>
                <c:pt idx="39">
                  <c:v>1378.8</c:v>
                </c:pt>
                <c:pt idx="40">
                  <c:v>1384.6</c:v>
                </c:pt>
                <c:pt idx="41">
                  <c:v>1390.4</c:v>
                </c:pt>
                <c:pt idx="42">
                  <c:v>1387.6</c:v>
                </c:pt>
                <c:pt idx="43">
                  <c:v>1414.6</c:v>
                </c:pt>
                <c:pt idx="44">
                  <c:v>1424.8</c:v>
                </c:pt>
                <c:pt idx="45">
                  <c:v>1425.5</c:v>
                </c:pt>
                <c:pt idx="46">
                  <c:v>1432.6</c:v>
                </c:pt>
                <c:pt idx="47">
                  <c:v>1437</c:v>
                </c:pt>
                <c:pt idx="48">
                  <c:v>1431.6</c:v>
                </c:pt>
                <c:pt idx="49">
                  <c:v>1419.6</c:v>
                </c:pt>
                <c:pt idx="50">
                  <c:v>1447.8</c:v>
                </c:pt>
                <c:pt idx="51">
                  <c:v>1481</c:v>
                </c:pt>
                <c:pt idx="52">
                  <c:v>1543.4</c:v>
                </c:pt>
                <c:pt idx="53">
                  <c:v>1619.6</c:v>
                </c:pt>
                <c:pt idx="54">
                  <c:v>1647.8</c:v>
                </c:pt>
                <c:pt idx="55">
                  <c:v>1655</c:v>
                </c:pt>
                <c:pt idx="56">
                  <c:v>1649.2</c:v>
                </c:pt>
                <c:pt idx="57">
                  <c:v>1667.2</c:v>
                </c:pt>
                <c:pt idx="58">
                  <c:v>1660.6</c:v>
                </c:pt>
                <c:pt idx="59">
                  <c:v>1611</c:v>
                </c:pt>
                <c:pt idx="60">
                  <c:v>1603</c:v>
                </c:pt>
                <c:pt idx="61">
                  <c:v>1593.4</c:v>
                </c:pt>
                <c:pt idx="62">
                  <c:v>1587</c:v>
                </c:pt>
                <c:pt idx="63">
                  <c:v>1607.25</c:v>
                </c:pt>
                <c:pt idx="64">
                  <c:v>1649.2</c:v>
                </c:pt>
                <c:pt idx="65">
                  <c:v>1663.8</c:v>
                </c:pt>
                <c:pt idx="66">
                  <c:v>1656.2</c:v>
                </c:pt>
                <c:pt idx="67">
                  <c:v>1643.2</c:v>
                </c:pt>
                <c:pt idx="68">
                  <c:v>1595.8</c:v>
                </c:pt>
                <c:pt idx="69">
                  <c:v>1577.6</c:v>
                </c:pt>
                <c:pt idx="70">
                  <c:v>1588.2</c:v>
                </c:pt>
                <c:pt idx="71">
                  <c:v>1601.8</c:v>
                </c:pt>
                <c:pt idx="72">
                  <c:v>1618.6</c:v>
                </c:pt>
                <c:pt idx="73">
                  <c:v>1621.8</c:v>
                </c:pt>
                <c:pt idx="74">
                  <c:v>1576</c:v>
                </c:pt>
                <c:pt idx="75">
                  <c:v>1539.2</c:v>
                </c:pt>
                <c:pt idx="76">
                  <c:v>1497.8</c:v>
                </c:pt>
                <c:pt idx="77">
                  <c:v>1459.75</c:v>
                </c:pt>
                <c:pt idx="78">
                  <c:v>1436.25</c:v>
                </c:pt>
                <c:pt idx="79">
                  <c:v>1391.6</c:v>
                </c:pt>
                <c:pt idx="80">
                  <c:v>1350.6</c:v>
                </c:pt>
                <c:pt idx="81">
                  <c:v>1320.25</c:v>
                </c:pt>
                <c:pt idx="82">
                  <c:v>1307</c:v>
                </c:pt>
                <c:pt idx="83">
                  <c:v>1315.6</c:v>
                </c:pt>
                <c:pt idx="84">
                  <c:v>1301.75</c:v>
                </c:pt>
                <c:pt idx="85">
                  <c:v>1296.8</c:v>
                </c:pt>
                <c:pt idx="86">
                  <c:v>1242.4000000000001</c:v>
                </c:pt>
                <c:pt idx="87">
                  <c:v>1171.5999999999999</c:v>
                </c:pt>
                <c:pt idx="88">
                  <c:v>1123.8</c:v>
                </c:pt>
                <c:pt idx="89">
                  <c:v>1072.4000000000001</c:v>
                </c:pt>
                <c:pt idx="90">
                  <c:v>1067</c:v>
                </c:pt>
                <c:pt idx="91">
                  <c:v>1096.2</c:v>
                </c:pt>
                <c:pt idx="92">
                  <c:v>1145.5999999999999</c:v>
                </c:pt>
                <c:pt idx="93">
                  <c:v>1173.2</c:v>
                </c:pt>
                <c:pt idx="94">
                  <c:v>1205.5999999999999</c:v>
                </c:pt>
                <c:pt idx="95">
                  <c:v>1232.8</c:v>
                </c:pt>
                <c:pt idx="96">
                  <c:v>1221</c:v>
                </c:pt>
                <c:pt idx="97">
                  <c:v>1210.75</c:v>
                </c:pt>
                <c:pt idx="98">
                  <c:v>1195</c:v>
                </c:pt>
                <c:pt idx="99">
                  <c:v>1192.2</c:v>
                </c:pt>
                <c:pt idx="100">
                  <c:v>1192.4000000000001</c:v>
                </c:pt>
                <c:pt idx="101">
                  <c:v>1172</c:v>
                </c:pt>
                <c:pt idx="102">
                  <c:v>1164.2</c:v>
                </c:pt>
                <c:pt idx="103">
                  <c:v>1190</c:v>
                </c:pt>
                <c:pt idx="104">
                  <c:v>1251</c:v>
                </c:pt>
                <c:pt idx="105">
                  <c:v>1328.2</c:v>
                </c:pt>
                <c:pt idx="106">
                  <c:v>1310.4000000000001</c:v>
                </c:pt>
                <c:pt idx="107">
                  <c:v>1298.2</c:v>
                </c:pt>
                <c:pt idx="108">
                  <c:v>1287.8</c:v>
                </c:pt>
                <c:pt idx="109">
                  <c:v>1306.5999999999999</c:v>
                </c:pt>
                <c:pt idx="110">
                  <c:v>1331.6</c:v>
                </c:pt>
                <c:pt idx="111">
                  <c:v>1416.2</c:v>
                </c:pt>
                <c:pt idx="112">
                  <c:v>1449.6</c:v>
                </c:pt>
                <c:pt idx="113">
                  <c:v>1442.4</c:v>
                </c:pt>
                <c:pt idx="114">
                  <c:v>1448</c:v>
                </c:pt>
                <c:pt idx="115">
                  <c:v>1443</c:v>
                </c:pt>
                <c:pt idx="116">
                  <c:v>1434.2</c:v>
                </c:pt>
                <c:pt idx="117">
                  <c:v>1442.8</c:v>
                </c:pt>
                <c:pt idx="118">
                  <c:v>1458.2</c:v>
                </c:pt>
                <c:pt idx="119">
                  <c:v>1470.8</c:v>
                </c:pt>
                <c:pt idx="120">
                  <c:v>1510.8</c:v>
                </c:pt>
                <c:pt idx="121">
                  <c:v>1578</c:v>
                </c:pt>
                <c:pt idx="122">
                  <c:v>1647.8</c:v>
                </c:pt>
                <c:pt idx="123">
                  <c:v>1693.4</c:v>
                </c:pt>
                <c:pt idx="124">
                  <c:v>1740.8</c:v>
                </c:pt>
                <c:pt idx="125">
                  <c:v>1769</c:v>
                </c:pt>
                <c:pt idx="126">
                  <c:v>1726</c:v>
                </c:pt>
                <c:pt idx="127">
                  <c:v>1653.75</c:v>
                </c:pt>
                <c:pt idx="128">
                  <c:v>1597.5</c:v>
                </c:pt>
                <c:pt idx="129">
                  <c:v>1597.6</c:v>
                </c:pt>
                <c:pt idx="130">
                  <c:v>1582</c:v>
                </c:pt>
                <c:pt idx="131">
                  <c:v>1617.6</c:v>
                </c:pt>
                <c:pt idx="132">
                  <c:v>1622.6</c:v>
                </c:pt>
                <c:pt idx="133">
                  <c:v>1626.75</c:v>
                </c:pt>
                <c:pt idx="134">
                  <c:v>1645.8</c:v>
                </c:pt>
                <c:pt idx="135">
                  <c:v>1689</c:v>
                </c:pt>
                <c:pt idx="136">
                  <c:v>1745.25</c:v>
                </c:pt>
                <c:pt idx="137">
                  <c:v>1729.4</c:v>
                </c:pt>
                <c:pt idx="138">
                  <c:v>1690.4</c:v>
                </c:pt>
                <c:pt idx="139">
                  <c:v>1704.2</c:v>
                </c:pt>
                <c:pt idx="140">
                  <c:v>1704.6</c:v>
                </c:pt>
                <c:pt idx="141">
                  <c:v>1684</c:v>
                </c:pt>
                <c:pt idx="142">
                  <c:v>1607.4</c:v>
                </c:pt>
                <c:pt idx="143">
                  <c:v>1531.4</c:v>
                </c:pt>
                <c:pt idx="144">
                  <c:v>1505</c:v>
                </c:pt>
                <c:pt idx="145">
                  <c:v>1465.4</c:v>
                </c:pt>
                <c:pt idx="146">
                  <c:v>1441.4</c:v>
                </c:pt>
                <c:pt idx="147">
                  <c:v>1499.2</c:v>
                </c:pt>
                <c:pt idx="148">
                  <c:v>1515.2</c:v>
                </c:pt>
                <c:pt idx="149">
                  <c:v>1531.25</c:v>
                </c:pt>
                <c:pt idx="150">
                  <c:v>1544.8</c:v>
                </c:pt>
                <c:pt idx="151">
                  <c:v>1550.6</c:v>
                </c:pt>
                <c:pt idx="152">
                  <c:v>1542.8</c:v>
                </c:pt>
                <c:pt idx="153">
                  <c:v>1525</c:v>
                </c:pt>
                <c:pt idx="154">
                  <c:v>1538.4</c:v>
                </c:pt>
                <c:pt idx="155">
                  <c:v>1572.6</c:v>
                </c:pt>
                <c:pt idx="156">
                  <c:v>1622.2</c:v>
                </c:pt>
                <c:pt idx="157">
                  <c:v>1645.2</c:v>
                </c:pt>
                <c:pt idx="158">
                  <c:v>1652</c:v>
                </c:pt>
                <c:pt idx="159">
                  <c:v>1655.2</c:v>
                </c:pt>
                <c:pt idx="160">
                  <c:v>1628.6</c:v>
                </c:pt>
                <c:pt idx="161">
                  <c:v>1600.6</c:v>
                </c:pt>
                <c:pt idx="162">
                  <c:v>1597</c:v>
                </c:pt>
                <c:pt idx="163">
                  <c:v>1571</c:v>
                </c:pt>
                <c:pt idx="164">
                  <c:v>1551</c:v>
                </c:pt>
                <c:pt idx="165">
                  <c:v>1527</c:v>
                </c:pt>
                <c:pt idx="166">
                  <c:v>1497</c:v>
                </c:pt>
                <c:pt idx="167">
                  <c:v>1491.5</c:v>
                </c:pt>
                <c:pt idx="168">
                  <c:v>1481.2</c:v>
                </c:pt>
                <c:pt idx="169">
                  <c:v>1515.8</c:v>
                </c:pt>
                <c:pt idx="170">
                  <c:v>1523.4</c:v>
                </c:pt>
                <c:pt idx="171">
                  <c:v>1453.6</c:v>
                </c:pt>
                <c:pt idx="172">
                  <c:v>1390.6</c:v>
                </c:pt>
                <c:pt idx="173">
                  <c:v>1336.4</c:v>
                </c:pt>
                <c:pt idx="174">
                  <c:v>1270.8</c:v>
                </c:pt>
                <c:pt idx="175">
                  <c:v>1229.4000000000001</c:v>
                </c:pt>
                <c:pt idx="176">
                  <c:v>1226.4000000000001</c:v>
                </c:pt>
                <c:pt idx="177">
                  <c:v>1230.2</c:v>
                </c:pt>
                <c:pt idx="178">
                  <c:v>1219</c:v>
                </c:pt>
                <c:pt idx="179">
                  <c:v>1207.5999999999999</c:v>
                </c:pt>
                <c:pt idx="180">
                  <c:v>1178.2</c:v>
                </c:pt>
                <c:pt idx="181">
                  <c:v>1149.8</c:v>
                </c:pt>
                <c:pt idx="182">
                  <c:v>1164</c:v>
                </c:pt>
                <c:pt idx="183">
                  <c:v>1178.75</c:v>
                </c:pt>
                <c:pt idx="184">
                  <c:v>1203.2</c:v>
                </c:pt>
                <c:pt idx="185">
                  <c:v>1239</c:v>
                </c:pt>
                <c:pt idx="186">
                  <c:v>1270</c:v>
                </c:pt>
                <c:pt idx="187">
                  <c:v>1286.4000000000001</c:v>
                </c:pt>
                <c:pt idx="188">
                  <c:v>1275.25</c:v>
                </c:pt>
                <c:pt idx="189">
                  <c:v>1241.5999999999999</c:v>
                </c:pt>
                <c:pt idx="190">
                  <c:v>1182.4000000000001</c:v>
                </c:pt>
                <c:pt idx="191">
                  <c:v>1155.5999999999999</c:v>
                </c:pt>
                <c:pt idx="192">
                  <c:v>1128.5999999999999</c:v>
                </c:pt>
                <c:pt idx="193">
                  <c:v>1077.8</c:v>
                </c:pt>
                <c:pt idx="194">
                  <c:v>1053</c:v>
                </c:pt>
                <c:pt idx="195">
                  <c:v>1059</c:v>
                </c:pt>
                <c:pt idx="196">
                  <c:v>1065.2</c:v>
                </c:pt>
                <c:pt idx="197">
                  <c:v>1085.5999999999999</c:v>
                </c:pt>
                <c:pt idx="198">
                  <c:v>1055.8</c:v>
                </c:pt>
                <c:pt idx="199">
                  <c:v>1059.8</c:v>
                </c:pt>
                <c:pt idx="200">
                  <c:v>1076.5999999999999</c:v>
                </c:pt>
                <c:pt idx="201">
                  <c:v>1075.8</c:v>
                </c:pt>
                <c:pt idx="202">
                  <c:v>1062.75</c:v>
                </c:pt>
                <c:pt idx="203">
                  <c:v>1056.4000000000001</c:v>
                </c:pt>
                <c:pt idx="204">
                  <c:v>1051.5999999999999</c:v>
                </c:pt>
                <c:pt idx="205">
                  <c:v>1050.4000000000001</c:v>
                </c:pt>
                <c:pt idx="206">
                  <c:v>1039</c:v>
                </c:pt>
                <c:pt idx="207">
                  <c:v>1035.2</c:v>
                </c:pt>
                <c:pt idx="208">
                  <c:v>1046.4000000000001</c:v>
                </c:pt>
                <c:pt idx="209">
                  <c:v>1070.5999999999999</c:v>
                </c:pt>
                <c:pt idx="210">
                  <c:v>1107.5999999999999</c:v>
                </c:pt>
                <c:pt idx="211">
                  <c:v>1121</c:v>
                </c:pt>
                <c:pt idx="212">
                  <c:v>1163.4000000000001</c:v>
                </c:pt>
                <c:pt idx="213">
                  <c:v>1226</c:v>
                </c:pt>
                <c:pt idx="214">
                  <c:v>1299.4000000000001</c:v>
                </c:pt>
                <c:pt idx="215">
                  <c:v>1327</c:v>
                </c:pt>
                <c:pt idx="216">
                  <c:v>1350.6</c:v>
                </c:pt>
                <c:pt idx="217">
                  <c:v>1367.4</c:v>
                </c:pt>
                <c:pt idx="218">
                  <c:v>1376.5</c:v>
                </c:pt>
                <c:pt idx="219">
                  <c:v>1374.6666666666667</c:v>
                </c:pt>
                <c:pt idx="220">
                  <c:v>1349.8</c:v>
                </c:pt>
                <c:pt idx="221">
                  <c:v>1304.5999999999999</c:v>
                </c:pt>
                <c:pt idx="222">
                  <c:v>1270.5999999999999</c:v>
                </c:pt>
                <c:pt idx="223">
                  <c:v>1275.5999999999999</c:v>
                </c:pt>
                <c:pt idx="224">
                  <c:v>1278.8</c:v>
                </c:pt>
                <c:pt idx="225">
                  <c:v>1312.2</c:v>
                </c:pt>
                <c:pt idx="226">
                  <c:v>1349</c:v>
                </c:pt>
                <c:pt idx="227">
                  <c:v>1374</c:v>
                </c:pt>
                <c:pt idx="228">
                  <c:v>1375</c:v>
                </c:pt>
                <c:pt idx="229">
                  <c:v>1404.2</c:v>
                </c:pt>
                <c:pt idx="230">
                  <c:v>1458.6</c:v>
                </c:pt>
                <c:pt idx="231">
                  <c:v>1491.4</c:v>
                </c:pt>
                <c:pt idx="232">
                  <c:v>1499.8</c:v>
                </c:pt>
                <c:pt idx="233">
                  <c:v>1478.75</c:v>
                </c:pt>
                <c:pt idx="234">
                  <c:v>1478.5</c:v>
                </c:pt>
                <c:pt idx="235">
                  <c:v>1507.6</c:v>
                </c:pt>
                <c:pt idx="236">
                  <c:v>1541.6</c:v>
                </c:pt>
                <c:pt idx="237">
                  <c:v>1564</c:v>
                </c:pt>
                <c:pt idx="238">
                  <c:v>1577.2</c:v>
                </c:pt>
                <c:pt idx="239">
                  <c:v>1613.2</c:v>
                </c:pt>
                <c:pt idx="240">
                  <c:v>1633.8</c:v>
                </c:pt>
                <c:pt idx="241">
                  <c:v>1611.75</c:v>
                </c:pt>
                <c:pt idx="242">
                  <c:v>1575.6</c:v>
                </c:pt>
                <c:pt idx="243">
                  <c:v>1533.6</c:v>
                </c:pt>
                <c:pt idx="244">
                  <c:v>1510.4</c:v>
                </c:pt>
                <c:pt idx="245">
                  <c:v>1470.8</c:v>
                </c:pt>
                <c:pt idx="246">
                  <c:v>1409.4</c:v>
                </c:pt>
                <c:pt idx="247">
                  <c:v>1368.6</c:v>
                </c:pt>
                <c:pt idx="248">
                  <c:v>1356.6</c:v>
                </c:pt>
                <c:pt idx="249">
                  <c:v>1344.8</c:v>
                </c:pt>
                <c:pt idx="250">
                  <c:v>1332.8</c:v>
                </c:pt>
                <c:pt idx="251">
                  <c:v>1345</c:v>
                </c:pt>
                <c:pt idx="252">
                  <c:v>1411.8</c:v>
                </c:pt>
                <c:pt idx="253">
                  <c:v>1450.2</c:v>
                </c:pt>
                <c:pt idx="254">
                  <c:v>1419.75</c:v>
                </c:pt>
                <c:pt idx="255">
                  <c:v>1408.4</c:v>
                </c:pt>
                <c:pt idx="256">
                  <c:v>1421</c:v>
                </c:pt>
                <c:pt idx="257">
                  <c:v>1422</c:v>
                </c:pt>
                <c:pt idx="258">
                  <c:v>1417.8</c:v>
                </c:pt>
                <c:pt idx="259">
                  <c:v>1402.2</c:v>
                </c:pt>
                <c:pt idx="260">
                  <c:v>1388.8</c:v>
                </c:pt>
                <c:pt idx="261">
                  <c:v>1359</c:v>
                </c:pt>
                <c:pt idx="262">
                  <c:v>1325.2</c:v>
                </c:pt>
                <c:pt idx="263">
                  <c:v>1315</c:v>
                </c:pt>
                <c:pt idx="264">
                  <c:v>1319.4</c:v>
                </c:pt>
                <c:pt idx="265">
                  <c:v>1300.8</c:v>
                </c:pt>
                <c:pt idx="266">
                  <c:v>1274.4000000000001</c:v>
                </c:pt>
                <c:pt idx="267">
                  <c:v>1253.4000000000001</c:v>
                </c:pt>
                <c:pt idx="268">
                  <c:v>1244.8</c:v>
                </c:pt>
                <c:pt idx="269">
                  <c:v>1230.4000000000001</c:v>
                </c:pt>
                <c:pt idx="270">
                  <c:v>1222.8</c:v>
                </c:pt>
                <c:pt idx="271">
                  <c:v>1217.3333333333333</c:v>
                </c:pt>
                <c:pt idx="272">
                  <c:v>1213.5</c:v>
                </c:pt>
                <c:pt idx="273">
                  <c:v>1228.4000000000001</c:v>
                </c:pt>
                <c:pt idx="274">
                  <c:v>1241.8</c:v>
                </c:pt>
                <c:pt idx="275">
                  <c:v>1218.8</c:v>
                </c:pt>
                <c:pt idx="276">
                  <c:v>1193</c:v>
                </c:pt>
                <c:pt idx="277">
                  <c:v>1172.4000000000001</c:v>
                </c:pt>
                <c:pt idx="278">
                  <c:v>1146</c:v>
                </c:pt>
                <c:pt idx="279">
                  <c:v>1123</c:v>
                </c:pt>
                <c:pt idx="280">
                  <c:v>1113.8</c:v>
                </c:pt>
                <c:pt idx="281">
                  <c:v>1115.4000000000001</c:v>
                </c:pt>
                <c:pt idx="282">
                  <c:v>1134</c:v>
                </c:pt>
                <c:pt idx="283">
                  <c:v>1176.2</c:v>
                </c:pt>
                <c:pt idx="284">
                  <c:v>1204.5</c:v>
                </c:pt>
                <c:pt idx="285">
                  <c:v>1216.75</c:v>
                </c:pt>
                <c:pt idx="286">
                  <c:v>1256</c:v>
                </c:pt>
                <c:pt idx="287">
                  <c:v>1309.8</c:v>
                </c:pt>
                <c:pt idx="288">
                  <c:v>1384.4</c:v>
                </c:pt>
                <c:pt idx="289">
                  <c:v>1429.5</c:v>
                </c:pt>
                <c:pt idx="290">
                  <c:v>1477.2</c:v>
                </c:pt>
                <c:pt idx="291">
                  <c:v>1502.2</c:v>
                </c:pt>
                <c:pt idx="292">
                  <c:v>1486.4</c:v>
                </c:pt>
                <c:pt idx="293">
                  <c:v>1430.5</c:v>
                </c:pt>
                <c:pt idx="294">
                  <c:v>1367.8</c:v>
                </c:pt>
                <c:pt idx="295">
                  <c:v>1322.4</c:v>
                </c:pt>
                <c:pt idx="296">
                  <c:v>1314.6</c:v>
                </c:pt>
                <c:pt idx="297">
                  <c:v>1329.8</c:v>
                </c:pt>
                <c:pt idx="298">
                  <c:v>1355.4</c:v>
                </c:pt>
                <c:pt idx="299">
                  <c:v>1399.8</c:v>
                </c:pt>
                <c:pt idx="300">
                  <c:v>1427.2</c:v>
                </c:pt>
                <c:pt idx="301">
                  <c:v>1439.4</c:v>
                </c:pt>
                <c:pt idx="302">
                  <c:v>1459</c:v>
                </c:pt>
                <c:pt idx="303">
                  <c:v>1489</c:v>
                </c:pt>
                <c:pt idx="304">
                  <c:v>1506.2</c:v>
                </c:pt>
                <c:pt idx="305">
                  <c:v>1486.4</c:v>
                </c:pt>
                <c:pt idx="306">
                  <c:v>1439.75</c:v>
                </c:pt>
                <c:pt idx="307">
                  <c:v>1469.2</c:v>
                </c:pt>
                <c:pt idx="308">
                  <c:v>1516.6</c:v>
                </c:pt>
                <c:pt idx="309">
                  <c:v>1571.4</c:v>
                </c:pt>
                <c:pt idx="310">
                  <c:v>1628.6</c:v>
                </c:pt>
                <c:pt idx="311">
                  <c:v>1701.8</c:v>
                </c:pt>
                <c:pt idx="312">
                  <c:v>1798.4</c:v>
                </c:pt>
                <c:pt idx="313">
                  <c:v>1847.2</c:v>
                </c:pt>
                <c:pt idx="314">
                  <c:v>1871</c:v>
                </c:pt>
                <c:pt idx="315">
                  <c:v>1858.2</c:v>
                </c:pt>
                <c:pt idx="316">
                  <c:v>1834</c:v>
                </c:pt>
                <c:pt idx="317">
                  <c:v>1839</c:v>
                </c:pt>
                <c:pt idx="318">
                  <c:v>1884.6</c:v>
                </c:pt>
                <c:pt idx="319">
                  <c:v>1930.4</c:v>
                </c:pt>
                <c:pt idx="320">
                  <c:v>1993.2</c:v>
                </c:pt>
                <c:pt idx="321">
                  <c:v>2031.6</c:v>
                </c:pt>
                <c:pt idx="322">
                  <c:v>1989.4</c:v>
                </c:pt>
                <c:pt idx="323">
                  <c:v>1969</c:v>
                </c:pt>
                <c:pt idx="324">
                  <c:v>1968.75</c:v>
                </c:pt>
                <c:pt idx="325">
                  <c:v>2025.2</c:v>
                </c:pt>
                <c:pt idx="326">
                  <c:v>2067.6</c:v>
                </c:pt>
                <c:pt idx="327">
                  <c:v>2014.6</c:v>
                </c:pt>
                <c:pt idx="328">
                  <c:v>1967.2</c:v>
                </c:pt>
                <c:pt idx="329">
                  <c:v>1966.8</c:v>
                </c:pt>
                <c:pt idx="330">
                  <c:v>1985</c:v>
                </c:pt>
                <c:pt idx="331">
                  <c:v>2016</c:v>
                </c:pt>
                <c:pt idx="332">
                  <c:v>2046.4</c:v>
                </c:pt>
                <c:pt idx="333">
                  <c:v>2106.4</c:v>
                </c:pt>
                <c:pt idx="334">
                  <c:v>2233.6</c:v>
                </c:pt>
                <c:pt idx="335">
                  <c:v>2289</c:v>
                </c:pt>
                <c:pt idx="336">
                  <c:v>2240</c:v>
                </c:pt>
                <c:pt idx="337">
                  <c:v>2198.6</c:v>
                </c:pt>
                <c:pt idx="338">
                  <c:v>2227.5</c:v>
                </c:pt>
                <c:pt idx="339">
                  <c:v>2278.5</c:v>
                </c:pt>
                <c:pt idx="340">
                  <c:v>2324.6</c:v>
                </c:pt>
                <c:pt idx="341">
                  <c:v>2347.1999999999998</c:v>
                </c:pt>
                <c:pt idx="342">
                  <c:v>2318.25</c:v>
                </c:pt>
                <c:pt idx="343">
                  <c:v>2241.8000000000002</c:v>
                </c:pt>
                <c:pt idx="344">
                  <c:v>2159.4</c:v>
                </c:pt>
                <c:pt idx="345">
                  <c:v>2086.75</c:v>
                </c:pt>
                <c:pt idx="346">
                  <c:v>2015.2</c:v>
                </c:pt>
                <c:pt idx="347">
                  <c:v>1989.6</c:v>
                </c:pt>
                <c:pt idx="348">
                  <c:v>1997.8</c:v>
                </c:pt>
                <c:pt idx="349">
                  <c:v>1995.2</c:v>
                </c:pt>
                <c:pt idx="350">
                  <c:v>1949</c:v>
                </c:pt>
                <c:pt idx="351">
                  <c:v>1947.6</c:v>
                </c:pt>
                <c:pt idx="352">
                  <c:v>1967.8</c:v>
                </c:pt>
                <c:pt idx="353">
                  <c:v>2003.8</c:v>
                </c:pt>
                <c:pt idx="354">
                  <c:v>2040.2</c:v>
                </c:pt>
                <c:pt idx="355">
                  <c:v>2076.1999999999998</c:v>
                </c:pt>
                <c:pt idx="356">
                  <c:v>2097.6</c:v>
                </c:pt>
                <c:pt idx="357">
                  <c:v>2117.1999999999998</c:v>
                </c:pt>
                <c:pt idx="358">
                  <c:v>2106.25</c:v>
                </c:pt>
                <c:pt idx="359">
                  <c:v>2066.1999999999998</c:v>
                </c:pt>
                <c:pt idx="360">
                  <c:v>2017.6</c:v>
                </c:pt>
                <c:pt idx="361">
                  <c:v>1989.2</c:v>
                </c:pt>
                <c:pt idx="362">
                  <c:v>1951.2</c:v>
                </c:pt>
                <c:pt idx="363">
                  <c:v>1860.4</c:v>
                </c:pt>
                <c:pt idx="364">
                  <c:v>1776.2</c:v>
                </c:pt>
                <c:pt idx="365">
                  <c:v>1695</c:v>
                </c:pt>
                <c:pt idx="366">
                  <c:v>1598.4</c:v>
                </c:pt>
                <c:pt idx="367">
                  <c:v>1543.4</c:v>
                </c:pt>
                <c:pt idx="368">
                  <c:v>1579.8</c:v>
                </c:pt>
                <c:pt idx="369">
                  <c:v>1707</c:v>
                </c:pt>
                <c:pt idx="370">
                  <c:v>1729</c:v>
                </c:pt>
                <c:pt idx="371">
                  <c:v>1665.6</c:v>
                </c:pt>
                <c:pt idx="372">
                  <c:v>1611.8</c:v>
                </c:pt>
                <c:pt idx="373">
                  <c:v>1629</c:v>
                </c:pt>
                <c:pt idx="374">
                  <c:v>1628.6</c:v>
                </c:pt>
                <c:pt idx="375">
                  <c:v>1610.6666666666667</c:v>
                </c:pt>
                <c:pt idx="376">
                  <c:v>1590</c:v>
                </c:pt>
                <c:pt idx="377">
                  <c:v>1568.2</c:v>
                </c:pt>
                <c:pt idx="378">
                  <c:v>1540.2</c:v>
                </c:pt>
                <c:pt idx="379">
                  <c:v>1531</c:v>
                </c:pt>
                <c:pt idx="380">
                  <c:v>1502.2</c:v>
                </c:pt>
                <c:pt idx="381">
                  <c:v>1465.2</c:v>
                </c:pt>
                <c:pt idx="382">
                  <c:v>1443.8</c:v>
                </c:pt>
                <c:pt idx="383">
                  <c:v>1416.6</c:v>
                </c:pt>
                <c:pt idx="384">
                  <c:v>1378</c:v>
                </c:pt>
                <c:pt idx="385">
                  <c:v>1348.2</c:v>
                </c:pt>
                <c:pt idx="386">
                  <c:v>1355.2</c:v>
                </c:pt>
                <c:pt idx="387">
                  <c:v>1403.6</c:v>
                </c:pt>
                <c:pt idx="388">
                  <c:v>1435.2</c:v>
                </c:pt>
                <c:pt idx="389">
                  <c:v>1453.6666666666667</c:v>
                </c:pt>
                <c:pt idx="390">
                  <c:v>1454.25</c:v>
                </c:pt>
                <c:pt idx="391">
                  <c:v>1447.6666666666667</c:v>
                </c:pt>
                <c:pt idx="392">
                  <c:v>1457.6</c:v>
                </c:pt>
                <c:pt idx="393">
                  <c:v>1458</c:v>
                </c:pt>
                <c:pt idx="394">
                  <c:v>1450.25</c:v>
                </c:pt>
                <c:pt idx="395">
                  <c:v>1431</c:v>
                </c:pt>
                <c:pt idx="396">
                  <c:v>1394</c:v>
                </c:pt>
                <c:pt idx="397">
                  <c:v>1353.75</c:v>
                </c:pt>
                <c:pt idx="398">
                  <c:v>1333.2</c:v>
                </c:pt>
                <c:pt idx="399">
                  <c:v>1294</c:v>
                </c:pt>
                <c:pt idx="400">
                  <c:v>1249.5999999999999</c:v>
                </c:pt>
                <c:pt idx="401">
                  <c:v>1210</c:v>
                </c:pt>
                <c:pt idx="402">
                  <c:v>1170.5999999999999</c:v>
                </c:pt>
                <c:pt idx="403">
                  <c:v>1128.5999999999999</c:v>
                </c:pt>
                <c:pt idx="404">
                  <c:v>1108</c:v>
                </c:pt>
                <c:pt idx="405">
                  <c:v>1093.8</c:v>
                </c:pt>
                <c:pt idx="406">
                  <c:v>1066</c:v>
                </c:pt>
                <c:pt idx="407">
                  <c:v>1061.2</c:v>
                </c:pt>
                <c:pt idx="408">
                  <c:v>1080.4000000000001</c:v>
                </c:pt>
                <c:pt idx="409">
                  <c:v>1113.2</c:v>
                </c:pt>
                <c:pt idx="410">
                  <c:v>1108.6666666666667</c:v>
                </c:pt>
                <c:pt idx="411">
                  <c:v>1078</c:v>
                </c:pt>
                <c:pt idx="412">
                  <c:v>1044</c:v>
                </c:pt>
                <c:pt idx="413">
                  <c:v>1010</c:v>
                </c:pt>
                <c:pt idx="414">
                  <c:v>995.2</c:v>
                </c:pt>
                <c:pt idx="415">
                  <c:v>1010.6</c:v>
                </c:pt>
                <c:pt idx="416">
                  <c:v>1044.8</c:v>
                </c:pt>
                <c:pt idx="417">
                  <c:v>1100.5999999999999</c:v>
                </c:pt>
                <c:pt idx="418">
                  <c:v>1218</c:v>
                </c:pt>
                <c:pt idx="419">
                  <c:v>1295.8</c:v>
                </c:pt>
                <c:pt idx="420">
                  <c:v>1398.8</c:v>
                </c:pt>
                <c:pt idx="421">
                  <c:v>1515</c:v>
                </c:pt>
                <c:pt idx="422">
                  <c:v>1474.8</c:v>
                </c:pt>
                <c:pt idx="423">
                  <c:v>1430</c:v>
                </c:pt>
                <c:pt idx="424">
                  <c:v>1439.8</c:v>
                </c:pt>
                <c:pt idx="425">
                  <c:v>1480.6</c:v>
                </c:pt>
                <c:pt idx="426">
                  <c:v>1515.25</c:v>
                </c:pt>
                <c:pt idx="427">
                  <c:v>1520</c:v>
                </c:pt>
                <c:pt idx="428">
                  <c:v>1514</c:v>
                </c:pt>
                <c:pt idx="429">
                  <c:v>1508.6</c:v>
                </c:pt>
                <c:pt idx="430">
                  <c:v>1501.4</c:v>
                </c:pt>
                <c:pt idx="431">
                  <c:v>1438.6</c:v>
                </c:pt>
                <c:pt idx="432">
                  <c:v>1374.8</c:v>
                </c:pt>
                <c:pt idx="433">
                  <c:v>1391.4</c:v>
                </c:pt>
                <c:pt idx="434">
                  <c:v>1441.8</c:v>
                </c:pt>
                <c:pt idx="435">
                  <c:v>1466.25</c:v>
                </c:pt>
                <c:pt idx="436">
                  <c:v>1455.6</c:v>
                </c:pt>
                <c:pt idx="437">
                  <c:v>1422</c:v>
                </c:pt>
                <c:pt idx="438">
                  <c:v>1455.4</c:v>
                </c:pt>
                <c:pt idx="439">
                  <c:v>1496.4</c:v>
                </c:pt>
                <c:pt idx="440">
                  <c:v>1520.25</c:v>
                </c:pt>
                <c:pt idx="441">
                  <c:v>1486.75</c:v>
                </c:pt>
                <c:pt idx="442">
                  <c:v>1442.4</c:v>
                </c:pt>
                <c:pt idx="443">
                  <c:v>1385.8</c:v>
                </c:pt>
                <c:pt idx="444">
                  <c:v>1298.5999999999999</c:v>
                </c:pt>
                <c:pt idx="445">
                  <c:v>1260</c:v>
                </c:pt>
                <c:pt idx="446">
                  <c:v>1270</c:v>
                </c:pt>
                <c:pt idx="447">
                  <c:v>1281</c:v>
                </c:pt>
                <c:pt idx="448">
                  <c:v>1287.4000000000001</c:v>
                </c:pt>
                <c:pt idx="449">
                  <c:v>1284.5</c:v>
                </c:pt>
                <c:pt idx="450">
                  <c:v>1256.5999999999999</c:v>
                </c:pt>
                <c:pt idx="451">
                  <c:v>1256</c:v>
                </c:pt>
                <c:pt idx="452">
                  <c:v>1278</c:v>
                </c:pt>
                <c:pt idx="453">
                  <c:v>1292.2</c:v>
                </c:pt>
                <c:pt idx="454">
                  <c:v>1331.8</c:v>
                </c:pt>
                <c:pt idx="455">
                  <c:v>1360.4</c:v>
                </c:pt>
                <c:pt idx="456">
                  <c:v>1370</c:v>
                </c:pt>
                <c:pt idx="457">
                  <c:v>1338.4</c:v>
                </c:pt>
                <c:pt idx="458">
                  <c:v>1284.5999999999999</c:v>
                </c:pt>
                <c:pt idx="459">
                  <c:v>1281.2</c:v>
                </c:pt>
                <c:pt idx="460">
                  <c:v>1285</c:v>
                </c:pt>
                <c:pt idx="461">
                  <c:v>1297.4000000000001</c:v>
                </c:pt>
                <c:pt idx="462">
                  <c:v>1320.5</c:v>
                </c:pt>
                <c:pt idx="463">
                  <c:v>1330.8</c:v>
                </c:pt>
                <c:pt idx="464">
                  <c:v>1304.2</c:v>
                </c:pt>
                <c:pt idx="465">
                  <c:v>1283.8</c:v>
                </c:pt>
                <c:pt idx="466">
                  <c:v>1278.8</c:v>
                </c:pt>
                <c:pt idx="467">
                  <c:v>1280.8</c:v>
                </c:pt>
                <c:pt idx="468">
                  <c:v>1305.2</c:v>
                </c:pt>
                <c:pt idx="469">
                  <c:v>1352.6</c:v>
                </c:pt>
                <c:pt idx="470">
                  <c:v>1335.4</c:v>
                </c:pt>
                <c:pt idx="471">
                  <c:v>1326.4</c:v>
                </c:pt>
                <c:pt idx="472">
                  <c:v>1301.4000000000001</c:v>
                </c:pt>
                <c:pt idx="473">
                  <c:v>1265.8</c:v>
                </c:pt>
                <c:pt idx="474">
                  <c:v>1209.8</c:v>
                </c:pt>
                <c:pt idx="475">
                  <c:v>1171.2</c:v>
                </c:pt>
                <c:pt idx="476">
                  <c:v>1185.5999999999999</c:v>
                </c:pt>
                <c:pt idx="477">
                  <c:v>1247.2</c:v>
                </c:pt>
                <c:pt idx="478">
                  <c:v>1273</c:v>
                </c:pt>
                <c:pt idx="479">
                  <c:v>1240</c:v>
                </c:pt>
                <c:pt idx="480">
                  <c:v>1229.6666666666667</c:v>
                </c:pt>
                <c:pt idx="481">
                  <c:v>1226.5999999999999</c:v>
                </c:pt>
                <c:pt idx="482">
                  <c:v>1201</c:v>
                </c:pt>
                <c:pt idx="483">
                  <c:v>1129.8</c:v>
                </c:pt>
                <c:pt idx="484">
                  <c:v>1065.4000000000001</c:v>
                </c:pt>
                <c:pt idx="485">
                  <c:v>983.6</c:v>
                </c:pt>
                <c:pt idx="486">
                  <c:v>934.2</c:v>
                </c:pt>
                <c:pt idx="487">
                  <c:v>973</c:v>
                </c:pt>
                <c:pt idx="488">
                  <c:v>1050.5999999999999</c:v>
                </c:pt>
                <c:pt idx="489">
                  <c:v>1098.5999999999999</c:v>
                </c:pt>
                <c:pt idx="490">
                  <c:v>1098.2</c:v>
                </c:pt>
                <c:pt idx="491">
                  <c:v>1058.5999999999999</c:v>
                </c:pt>
                <c:pt idx="492">
                  <c:v>1000.8</c:v>
                </c:pt>
                <c:pt idx="493">
                  <c:v>962</c:v>
                </c:pt>
                <c:pt idx="494">
                  <c:v>958.75</c:v>
                </c:pt>
                <c:pt idx="495">
                  <c:v>980</c:v>
                </c:pt>
                <c:pt idx="496">
                  <c:v>1004.4</c:v>
                </c:pt>
                <c:pt idx="497">
                  <c:v>1006.2</c:v>
                </c:pt>
                <c:pt idx="498">
                  <c:v>1002</c:v>
                </c:pt>
                <c:pt idx="499">
                  <c:v>990</c:v>
                </c:pt>
                <c:pt idx="500">
                  <c:v>976</c:v>
                </c:pt>
                <c:pt idx="501">
                  <c:v>952.25</c:v>
                </c:pt>
                <c:pt idx="502">
                  <c:v>919.6</c:v>
                </c:pt>
                <c:pt idx="503">
                  <c:v>890.2</c:v>
                </c:pt>
                <c:pt idx="504">
                  <c:v>907</c:v>
                </c:pt>
                <c:pt idx="505">
                  <c:v>886</c:v>
                </c:pt>
                <c:pt idx="506">
                  <c:v>850.2</c:v>
                </c:pt>
                <c:pt idx="507">
                  <c:v>839.4</c:v>
                </c:pt>
                <c:pt idx="508">
                  <c:v>845.5</c:v>
                </c:pt>
                <c:pt idx="509">
                  <c:v>843.8</c:v>
                </c:pt>
                <c:pt idx="510">
                  <c:v>829.4</c:v>
                </c:pt>
                <c:pt idx="511">
                  <c:v>807</c:v>
                </c:pt>
                <c:pt idx="512">
                  <c:v>782.8</c:v>
                </c:pt>
                <c:pt idx="513">
                  <c:v>792.8</c:v>
                </c:pt>
                <c:pt idx="514">
                  <c:v>814.8</c:v>
                </c:pt>
                <c:pt idx="515">
                  <c:v>821.25</c:v>
                </c:pt>
                <c:pt idx="516">
                  <c:v>840.6</c:v>
                </c:pt>
                <c:pt idx="517">
                  <c:v>871.2</c:v>
                </c:pt>
                <c:pt idx="518">
                  <c:v>905</c:v>
                </c:pt>
                <c:pt idx="519">
                  <c:v>946.2</c:v>
                </c:pt>
                <c:pt idx="520">
                  <c:v>986</c:v>
                </c:pt>
                <c:pt idx="521">
                  <c:v>1006.4</c:v>
                </c:pt>
                <c:pt idx="522">
                  <c:v>991.8</c:v>
                </c:pt>
                <c:pt idx="523">
                  <c:v>960.8</c:v>
                </c:pt>
                <c:pt idx="524">
                  <c:v>958</c:v>
                </c:pt>
                <c:pt idx="525">
                  <c:v>962.2</c:v>
                </c:pt>
                <c:pt idx="526">
                  <c:v>964.6</c:v>
                </c:pt>
                <c:pt idx="527">
                  <c:v>953.6</c:v>
                </c:pt>
                <c:pt idx="528">
                  <c:v>925.2</c:v>
                </c:pt>
                <c:pt idx="529">
                  <c:v>876.2</c:v>
                </c:pt>
                <c:pt idx="530">
                  <c:v>834.6</c:v>
                </c:pt>
                <c:pt idx="531">
                  <c:v>803.5</c:v>
                </c:pt>
                <c:pt idx="532">
                  <c:v>793</c:v>
                </c:pt>
                <c:pt idx="533">
                  <c:v>787.4</c:v>
                </c:pt>
                <c:pt idx="534">
                  <c:v>781.8</c:v>
                </c:pt>
                <c:pt idx="535">
                  <c:v>802.6</c:v>
                </c:pt>
                <c:pt idx="536">
                  <c:v>840</c:v>
                </c:pt>
                <c:pt idx="537">
                  <c:v>801.4</c:v>
                </c:pt>
                <c:pt idx="538">
                  <c:v>806.6</c:v>
                </c:pt>
                <c:pt idx="539">
                  <c:v>827.6</c:v>
                </c:pt>
                <c:pt idx="540">
                  <c:v>906.4</c:v>
                </c:pt>
                <c:pt idx="541">
                  <c:v>971</c:v>
                </c:pt>
                <c:pt idx="542">
                  <c:v>973</c:v>
                </c:pt>
                <c:pt idx="543">
                  <c:v>993</c:v>
                </c:pt>
                <c:pt idx="544">
                  <c:v>962.2</c:v>
                </c:pt>
                <c:pt idx="545">
                  <c:v>911.75</c:v>
                </c:pt>
                <c:pt idx="546">
                  <c:v>869.5</c:v>
                </c:pt>
                <c:pt idx="547">
                  <c:v>867.6</c:v>
                </c:pt>
                <c:pt idx="548">
                  <c:v>924.8</c:v>
                </c:pt>
                <c:pt idx="549">
                  <c:v>1028.8</c:v>
                </c:pt>
                <c:pt idx="550">
                  <c:v>1103.25</c:v>
                </c:pt>
                <c:pt idx="551">
                  <c:v>1107.5999999999999</c:v>
                </c:pt>
                <c:pt idx="552">
                  <c:v>1046</c:v>
                </c:pt>
                <c:pt idx="553">
                  <c:v>1003.2</c:v>
                </c:pt>
                <c:pt idx="554">
                  <c:v>980.75</c:v>
                </c:pt>
                <c:pt idx="555">
                  <c:v>1020.2</c:v>
                </c:pt>
                <c:pt idx="556">
                  <c:v>994.4</c:v>
                </c:pt>
                <c:pt idx="557">
                  <c:v>967.8</c:v>
                </c:pt>
                <c:pt idx="558">
                  <c:v>968.6</c:v>
                </c:pt>
                <c:pt idx="559">
                  <c:v>963</c:v>
                </c:pt>
                <c:pt idx="560">
                  <c:v>986</c:v>
                </c:pt>
                <c:pt idx="561">
                  <c:v>979</c:v>
                </c:pt>
                <c:pt idx="562">
                  <c:v>987.8</c:v>
                </c:pt>
                <c:pt idx="563">
                  <c:v>1022.2</c:v>
                </c:pt>
                <c:pt idx="564">
                  <c:v>1049.8</c:v>
                </c:pt>
                <c:pt idx="565">
                  <c:v>1064.4000000000001</c:v>
                </c:pt>
                <c:pt idx="566">
                  <c:v>1048</c:v>
                </c:pt>
                <c:pt idx="567">
                  <c:v>1038.5</c:v>
                </c:pt>
                <c:pt idx="568">
                  <c:v>1070.5999999999999</c:v>
                </c:pt>
                <c:pt idx="569">
                  <c:v>1160</c:v>
                </c:pt>
                <c:pt idx="570">
                  <c:v>1207.8</c:v>
                </c:pt>
                <c:pt idx="571">
                  <c:v>1231.2</c:v>
                </c:pt>
                <c:pt idx="572">
                  <c:v>1275</c:v>
                </c:pt>
                <c:pt idx="573">
                  <c:v>1327.4</c:v>
                </c:pt>
                <c:pt idx="574">
                  <c:v>1393.2</c:v>
                </c:pt>
                <c:pt idx="575">
                  <c:v>1377.6</c:v>
                </c:pt>
                <c:pt idx="576">
                  <c:v>1312.8</c:v>
                </c:pt>
                <c:pt idx="577">
                  <c:v>1313.6</c:v>
                </c:pt>
                <c:pt idx="578">
                  <c:v>1348.2</c:v>
                </c:pt>
                <c:pt idx="579">
                  <c:v>1355.2</c:v>
                </c:pt>
                <c:pt idx="580">
                  <c:v>1346.6</c:v>
                </c:pt>
                <c:pt idx="581">
                  <c:v>1350</c:v>
                </c:pt>
                <c:pt idx="582">
                  <c:v>1352.6</c:v>
                </c:pt>
                <c:pt idx="583">
                  <c:v>1325.2</c:v>
                </c:pt>
                <c:pt idx="584">
                  <c:v>1342</c:v>
                </c:pt>
                <c:pt idx="585">
                  <c:v>1393.4</c:v>
                </c:pt>
                <c:pt idx="586">
                  <c:v>1397.6</c:v>
                </c:pt>
                <c:pt idx="587">
                  <c:v>1353.8</c:v>
                </c:pt>
                <c:pt idx="588">
                  <c:v>1298.4000000000001</c:v>
                </c:pt>
                <c:pt idx="589">
                  <c:v>1301.5999999999999</c:v>
                </c:pt>
                <c:pt idx="590">
                  <c:v>1413.8</c:v>
                </c:pt>
                <c:pt idx="591">
                  <c:v>1490</c:v>
                </c:pt>
                <c:pt idx="592">
                  <c:v>1547.6</c:v>
                </c:pt>
                <c:pt idx="593">
                  <c:v>1617.4</c:v>
                </c:pt>
                <c:pt idx="594">
                  <c:v>1639.4</c:v>
                </c:pt>
                <c:pt idx="595">
                  <c:v>1621.4</c:v>
                </c:pt>
                <c:pt idx="596">
                  <c:v>1639.8</c:v>
                </c:pt>
                <c:pt idx="597">
                  <c:v>1678</c:v>
                </c:pt>
                <c:pt idx="598">
                  <c:v>1681.2</c:v>
                </c:pt>
                <c:pt idx="599">
                  <c:v>1665.25</c:v>
                </c:pt>
                <c:pt idx="600">
                  <c:v>1637.75</c:v>
                </c:pt>
                <c:pt idx="601">
                  <c:v>1613.75</c:v>
                </c:pt>
                <c:pt idx="602">
                  <c:v>1611.4</c:v>
                </c:pt>
                <c:pt idx="603">
                  <c:v>1610.6</c:v>
                </c:pt>
                <c:pt idx="604">
                  <c:v>1590.2</c:v>
                </c:pt>
                <c:pt idx="605">
                  <c:v>1564.75</c:v>
                </c:pt>
                <c:pt idx="606">
                  <c:v>1561</c:v>
                </c:pt>
                <c:pt idx="607">
                  <c:v>1573.6</c:v>
                </c:pt>
                <c:pt idx="608">
                  <c:v>1609.4</c:v>
                </c:pt>
                <c:pt idx="609">
                  <c:v>1621.2</c:v>
                </c:pt>
                <c:pt idx="610">
                  <c:v>1606.8</c:v>
                </c:pt>
                <c:pt idx="611">
                  <c:v>1605.8</c:v>
                </c:pt>
                <c:pt idx="612">
                  <c:v>1626</c:v>
                </c:pt>
                <c:pt idx="613">
                  <c:v>1629.6</c:v>
                </c:pt>
                <c:pt idx="614">
                  <c:v>1646.2</c:v>
                </c:pt>
                <c:pt idx="615">
                  <c:v>1644.2</c:v>
                </c:pt>
                <c:pt idx="616">
                  <c:v>1632.6</c:v>
                </c:pt>
                <c:pt idx="617">
                  <c:v>1631</c:v>
                </c:pt>
                <c:pt idx="618">
                  <c:v>1649.75</c:v>
                </c:pt>
                <c:pt idx="619">
                  <c:v>1679.6</c:v>
                </c:pt>
                <c:pt idx="620">
                  <c:v>1707.8</c:v>
                </c:pt>
                <c:pt idx="621">
                  <c:v>1730.2</c:v>
                </c:pt>
                <c:pt idx="622">
                  <c:v>1738.6</c:v>
                </c:pt>
                <c:pt idx="623">
                  <c:v>1726.2</c:v>
                </c:pt>
                <c:pt idx="624">
                  <c:v>1719</c:v>
                </c:pt>
                <c:pt idx="625">
                  <c:v>1731.8</c:v>
                </c:pt>
                <c:pt idx="626">
                  <c:v>1750.6</c:v>
                </c:pt>
                <c:pt idx="627">
                  <c:v>1759.8</c:v>
                </c:pt>
                <c:pt idx="628">
                  <c:v>1755</c:v>
                </c:pt>
                <c:pt idx="629">
                  <c:v>1724.8</c:v>
                </c:pt>
                <c:pt idx="630">
                  <c:v>1697.8</c:v>
                </c:pt>
                <c:pt idx="631">
                  <c:v>1677</c:v>
                </c:pt>
                <c:pt idx="632">
                  <c:v>1639.4</c:v>
                </c:pt>
                <c:pt idx="633">
                  <c:v>1592.4</c:v>
                </c:pt>
                <c:pt idx="634">
                  <c:v>1591.6</c:v>
                </c:pt>
                <c:pt idx="635">
                  <c:v>1599</c:v>
                </c:pt>
                <c:pt idx="636">
                  <c:v>1595</c:v>
                </c:pt>
                <c:pt idx="637">
                  <c:v>1589</c:v>
                </c:pt>
                <c:pt idx="638">
                  <c:v>1573.2</c:v>
                </c:pt>
                <c:pt idx="639">
                  <c:v>1543.8</c:v>
                </c:pt>
                <c:pt idx="640">
                  <c:v>1504.4</c:v>
                </c:pt>
                <c:pt idx="641">
                  <c:v>1463.4</c:v>
                </c:pt>
                <c:pt idx="642">
                  <c:v>1449.8333333333333</c:v>
                </c:pt>
                <c:pt idx="643">
                  <c:v>1489</c:v>
                </c:pt>
                <c:pt idx="644">
                  <c:v>1533</c:v>
                </c:pt>
                <c:pt idx="645">
                  <c:v>1519</c:v>
                </c:pt>
                <c:pt idx="646">
                  <c:v>1498.8</c:v>
                </c:pt>
                <c:pt idx="647">
                  <c:v>1506.2</c:v>
                </c:pt>
                <c:pt idx="648">
                  <c:v>1468</c:v>
                </c:pt>
                <c:pt idx="649">
                  <c:v>1425.6</c:v>
                </c:pt>
                <c:pt idx="650">
                  <c:v>1428</c:v>
                </c:pt>
                <c:pt idx="651">
                  <c:v>1438.75</c:v>
                </c:pt>
                <c:pt idx="652">
                  <c:v>1461.6</c:v>
                </c:pt>
                <c:pt idx="653">
                  <c:v>1455</c:v>
                </c:pt>
                <c:pt idx="654">
                  <c:v>1468.75</c:v>
                </c:pt>
                <c:pt idx="655">
                  <c:v>1472</c:v>
                </c:pt>
                <c:pt idx="656">
                  <c:v>1433.2</c:v>
                </c:pt>
                <c:pt idx="657">
                  <c:v>1393</c:v>
                </c:pt>
                <c:pt idx="658">
                  <c:v>1362</c:v>
                </c:pt>
                <c:pt idx="659">
                  <c:v>1366.4</c:v>
                </c:pt>
                <c:pt idx="660">
                  <c:v>1389.2</c:v>
                </c:pt>
                <c:pt idx="661">
                  <c:v>1391.4</c:v>
                </c:pt>
                <c:pt idx="662">
                  <c:v>1358.6</c:v>
                </c:pt>
                <c:pt idx="663">
                  <c:v>1287.2</c:v>
                </c:pt>
                <c:pt idx="664">
                  <c:v>1190.4000000000001</c:v>
                </c:pt>
                <c:pt idx="665">
                  <c:v>1114.5999999999999</c:v>
                </c:pt>
                <c:pt idx="666">
                  <c:v>1039.4000000000001</c:v>
                </c:pt>
                <c:pt idx="667">
                  <c:v>999.2</c:v>
                </c:pt>
                <c:pt idx="668">
                  <c:v>970.8</c:v>
                </c:pt>
                <c:pt idx="669">
                  <c:v>971.4</c:v>
                </c:pt>
                <c:pt idx="670">
                  <c:v>942.5</c:v>
                </c:pt>
                <c:pt idx="671">
                  <c:v>905.6</c:v>
                </c:pt>
                <c:pt idx="672">
                  <c:v>917.2</c:v>
                </c:pt>
                <c:pt idx="673">
                  <c:v>980</c:v>
                </c:pt>
                <c:pt idx="674">
                  <c:v>978</c:v>
                </c:pt>
                <c:pt idx="675">
                  <c:v>918.4</c:v>
                </c:pt>
                <c:pt idx="676">
                  <c:v>890.4</c:v>
                </c:pt>
                <c:pt idx="677">
                  <c:v>903.8</c:v>
                </c:pt>
                <c:pt idx="678">
                  <c:v>896.4</c:v>
                </c:pt>
                <c:pt idx="679">
                  <c:v>862.6</c:v>
                </c:pt>
                <c:pt idx="680">
                  <c:v>845</c:v>
                </c:pt>
                <c:pt idx="681">
                  <c:v>852.6</c:v>
                </c:pt>
                <c:pt idx="682">
                  <c:v>858.2</c:v>
                </c:pt>
                <c:pt idx="683">
                  <c:v>866.6</c:v>
                </c:pt>
                <c:pt idx="684">
                  <c:v>869.8</c:v>
                </c:pt>
                <c:pt idx="685">
                  <c:v>872.4</c:v>
                </c:pt>
                <c:pt idx="686">
                  <c:v>867</c:v>
                </c:pt>
                <c:pt idx="687">
                  <c:v>873.5</c:v>
                </c:pt>
                <c:pt idx="688">
                  <c:v>885.75</c:v>
                </c:pt>
                <c:pt idx="689">
                  <c:v>928.6</c:v>
                </c:pt>
                <c:pt idx="690">
                  <c:v>964.4</c:v>
                </c:pt>
                <c:pt idx="691">
                  <c:v>940.8</c:v>
                </c:pt>
                <c:pt idx="692">
                  <c:v>912.2</c:v>
                </c:pt>
                <c:pt idx="693">
                  <c:v>913.2</c:v>
                </c:pt>
                <c:pt idx="694">
                  <c:v>940.4</c:v>
                </c:pt>
                <c:pt idx="695">
                  <c:v>982.4</c:v>
                </c:pt>
                <c:pt idx="696">
                  <c:v>1027.2</c:v>
                </c:pt>
                <c:pt idx="697">
                  <c:v>1043</c:v>
                </c:pt>
                <c:pt idx="698">
                  <c:v>1063.8</c:v>
                </c:pt>
                <c:pt idx="699">
                  <c:v>1078.8</c:v>
                </c:pt>
                <c:pt idx="700">
                  <c:v>1083.5</c:v>
                </c:pt>
                <c:pt idx="701">
                  <c:v>1082.75</c:v>
                </c:pt>
                <c:pt idx="702">
                  <c:v>1095.2</c:v>
                </c:pt>
                <c:pt idx="703">
                  <c:v>1095</c:v>
                </c:pt>
                <c:pt idx="704">
                  <c:v>1057</c:v>
                </c:pt>
                <c:pt idx="705">
                  <c:v>1022.4</c:v>
                </c:pt>
                <c:pt idx="706">
                  <c:v>1026.5999999999999</c:v>
                </c:pt>
                <c:pt idx="707">
                  <c:v>1037.4000000000001</c:v>
                </c:pt>
                <c:pt idx="708">
                  <c:v>1032</c:v>
                </c:pt>
                <c:pt idx="709">
                  <c:v>1042</c:v>
                </c:pt>
                <c:pt idx="710">
                  <c:v>1022.25</c:v>
                </c:pt>
                <c:pt idx="711">
                  <c:v>985.8</c:v>
                </c:pt>
                <c:pt idx="712">
                  <c:v>984.8</c:v>
                </c:pt>
                <c:pt idx="713">
                  <c:v>1002.2</c:v>
                </c:pt>
                <c:pt idx="714">
                  <c:v>1003.6</c:v>
                </c:pt>
                <c:pt idx="715">
                  <c:v>1005.4</c:v>
                </c:pt>
                <c:pt idx="716">
                  <c:v>991.8</c:v>
                </c:pt>
                <c:pt idx="717">
                  <c:v>967.2</c:v>
                </c:pt>
                <c:pt idx="718">
                  <c:v>967.6</c:v>
                </c:pt>
                <c:pt idx="719">
                  <c:v>975.6</c:v>
                </c:pt>
                <c:pt idx="720">
                  <c:v>1004</c:v>
                </c:pt>
                <c:pt idx="721">
                  <c:v>1016.2</c:v>
                </c:pt>
                <c:pt idx="722">
                  <c:v>1029.25</c:v>
                </c:pt>
                <c:pt idx="723">
                  <c:v>1056.2</c:v>
                </c:pt>
                <c:pt idx="724">
                  <c:v>1143</c:v>
                </c:pt>
                <c:pt idx="725">
                  <c:v>1204.5999999999999</c:v>
                </c:pt>
                <c:pt idx="726">
                  <c:v>1288.8</c:v>
                </c:pt>
                <c:pt idx="727">
                  <c:v>1363</c:v>
                </c:pt>
                <c:pt idx="728">
                  <c:v>1347</c:v>
                </c:pt>
                <c:pt idx="729">
                  <c:v>1341.6</c:v>
                </c:pt>
                <c:pt idx="730">
                  <c:v>1377.4</c:v>
                </c:pt>
                <c:pt idx="731">
                  <c:v>1410.8</c:v>
                </c:pt>
                <c:pt idx="732">
                  <c:v>1439.6</c:v>
                </c:pt>
                <c:pt idx="733">
                  <c:v>1444.6</c:v>
                </c:pt>
                <c:pt idx="734">
                  <c:v>1449.6</c:v>
                </c:pt>
                <c:pt idx="735">
                  <c:v>1514.4</c:v>
                </c:pt>
                <c:pt idx="736">
                  <c:v>1592.2</c:v>
                </c:pt>
                <c:pt idx="737">
                  <c:v>1653</c:v>
                </c:pt>
                <c:pt idx="738">
                  <c:v>1723.6</c:v>
                </c:pt>
                <c:pt idx="739">
                  <c:v>1738.3333333333333</c:v>
                </c:pt>
                <c:pt idx="740">
                  <c:v>1738.5</c:v>
                </c:pt>
                <c:pt idx="741">
                  <c:v>1751.2</c:v>
                </c:pt>
                <c:pt idx="742">
                  <c:v>1743.2</c:v>
                </c:pt>
                <c:pt idx="743">
                  <c:v>1694</c:v>
                </c:pt>
                <c:pt idx="744">
                  <c:v>1569.2</c:v>
                </c:pt>
                <c:pt idx="745">
                  <c:v>1560.8</c:v>
                </c:pt>
                <c:pt idx="746">
                  <c:v>1641.6</c:v>
                </c:pt>
                <c:pt idx="747">
                  <c:v>1726.6</c:v>
                </c:pt>
                <c:pt idx="748">
                  <c:v>1765.8</c:v>
                </c:pt>
                <c:pt idx="749">
                  <c:v>1753.2</c:v>
                </c:pt>
                <c:pt idx="750">
                  <c:v>1787</c:v>
                </c:pt>
                <c:pt idx="751">
                  <c:v>1903.6</c:v>
                </c:pt>
                <c:pt idx="752">
                  <c:v>1937.4</c:v>
                </c:pt>
                <c:pt idx="753">
                  <c:v>1963</c:v>
                </c:pt>
                <c:pt idx="754">
                  <c:v>2037.4</c:v>
                </c:pt>
                <c:pt idx="755">
                  <c:v>2088.25</c:v>
                </c:pt>
                <c:pt idx="756">
                  <c:v>2110.25</c:v>
                </c:pt>
                <c:pt idx="757">
                  <c:v>2142.1999999999998</c:v>
                </c:pt>
                <c:pt idx="758">
                  <c:v>2178</c:v>
                </c:pt>
                <c:pt idx="759">
                  <c:v>2269.8000000000002</c:v>
                </c:pt>
                <c:pt idx="760">
                  <c:v>2314.4</c:v>
                </c:pt>
                <c:pt idx="761">
                  <c:v>2167</c:v>
                </c:pt>
                <c:pt idx="762">
                  <c:v>2128.1999999999998</c:v>
                </c:pt>
                <c:pt idx="763">
                  <c:v>2134.4</c:v>
                </c:pt>
                <c:pt idx="764">
                  <c:v>2150.4</c:v>
                </c:pt>
                <c:pt idx="765">
                  <c:v>2132.8000000000002</c:v>
                </c:pt>
                <c:pt idx="766">
                  <c:v>2128.6</c:v>
                </c:pt>
                <c:pt idx="767">
                  <c:v>2175.4</c:v>
                </c:pt>
                <c:pt idx="768">
                  <c:v>2235.8000000000002</c:v>
                </c:pt>
                <c:pt idx="769">
                  <c:v>2214.6</c:v>
                </c:pt>
                <c:pt idx="770">
                  <c:v>2188.6</c:v>
                </c:pt>
                <c:pt idx="771">
                  <c:v>2231.6</c:v>
                </c:pt>
                <c:pt idx="772">
                  <c:v>2323.4</c:v>
                </c:pt>
                <c:pt idx="773">
                  <c:v>2330</c:v>
                </c:pt>
                <c:pt idx="774">
                  <c:v>2279.5</c:v>
                </c:pt>
                <c:pt idx="775">
                  <c:v>2277.6</c:v>
                </c:pt>
                <c:pt idx="776">
                  <c:v>2340.8000000000002</c:v>
                </c:pt>
                <c:pt idx="777">
                  <c:v>2415.6</c:v>
                </c:pt>
                <c:pt idx="778">
                  <c:v>2630</c:v>
                </c:pt>
                <c:pt idx="779">
                  <c:v>3123.6</c:v>
                </c:pt>
                <c:pt idx="780">
                  <c:v>3853.4</c:v>
                </c:pt>
                <c:pt idx="781">
                  <c:v>4304.3999999999996</c:v>
                </c:pt>
                <c:pt idx="782">
                  <c:v>4488.8</c:v>
                </c:pt>
                <c:pt idx="783">
                  <c:v>4550.2</c:v>
                </c:pt>
                <c:pt idx="784">
                  <c:v>4434.2</c:v>
                </c:pt>
                <c:pt idx="785">
                  <c:v>4188.3999999999996</c:v>
                </c:pt>
                <c:pt idx="786">
                  <c:v>4064.2</c:v>
                </c:pt>
                <c:pt idx="787">
                  <c:v>4314.8</c:v>
                </c:pt>
                <c:pt idx="788">
                  <c:v>4479.6000000000004</c:v>
                </c:pt>
                <c:pt idx="789">
                  <c:v>4576.2</c:v>
                </c:pt>
                <c:pt idx="790">
                  <c:v>4683.2</c:v>
                </c:pt>
                <c:pt idx="791">
                  <c:v>4755.666666666667</c:v>
                </c:pt>
                <c:pt idx="792">
                  <c:v>4761</c:v>
                </c:pt>
                <c:pt idx="793">
                  <c:v>4854.3999999999996</c:v>
                </c:pt>
                <c:pt idx="794">
                  <c:v>5416.8</c:v>
                </c:pt>
                <c:pt idx="795">
                  <c:v>5363.2</c:v>
                </c:pt>
                <c:pt idx="796">
                  <c:v>5377.2</c:v>
                </c:pt>
                <c:pt idx="797">
                  <c:v>5644.8</c:v>
                </c:pt>
                <c:pt idx="798">
                  <c:v>5377.2</c:v>
                </c:pt>
                <c:pt idx="799">
                  <c:v>5378.6</c:v>
                </c:pt>
                <c:pt idx="800">
                  <c:v>5399.6</c:v>
                </c:pt>
                <c:pt idx="801">
                  <c:v>5166.8</c:v>
                </c:pt>
                <c:pt idx="802">
                  <c:v>5352.4</c:v>
                </c:pt>
                <c:pt idx="803">
                  <c:v>5141.8</c:v>
                </c:pt>
                <c:pt idx="804">
                  <c:v>5015.3999999999996</c:v>
                </c:pt>
                <c:pt idx="805">
                  <c:v>4822.8</c:v>
                </c:pt>
                <c:pt idx="806">
                  <c:v>4619</c:v>
                </c:pt>
                <c:pt idx="807">
                  <c:v>4580.75</c:v>
                </c:pt>
                <c:pt idx="808">
                  <c:v>4579.3999999999996</c:v>
                </c:pt>
                <c:pt idx="809">
                  <c:v>4120.2</c:v>
                </c:pt>
                <c:pt idx="810">
                  <c:v>3919</c:v>
                </c:pt>
                <c:pt idx="811">
                  <c:v>3808</c:v>
                </c:pt>
                <c:pt idx="812">
                  <c:v>3412.4</c:v>
                </c:pt>
                <c:pt idx="813">
                  <c:v>3308</c:v>
                </c:pt>
                <c:pt idx="814">
                  <c:v>3243</c:v>
                </c:pt>
                <c:pt idx="815">
                  <c:v>3006.6</c:v>
                </c:pt>
                <c:pt idx="816">
                  <c:v>2761.2</c:v>
                </c:pt>
                <c:pt idx="817">
                  <c:v>2662.4</c:v>
                </c:pt>
                <c:pt idx="818">
                  <c:v>3006.8</c:v>
                </c:pt>
                <c:pt idx="819">
                  <c:v>3570</c:v>
                </c:pt>
                <c:pt idx="820">
                  <c:v>4034.2</c:v>
                </c:pt>
                <c:pt idx="821">
                  <c:v>3851.6</c:v>
                </c:pt>
                <c:pt idx="822">
                  <c:v>3904.8</c:v>
                </c:pt>
                <c:pt idx="823">
                  <c:v>4158.2</c:v>
                </c:pt>
                <c:pt idx="824">
                  <c:v>4110.8</c:v>
                </c:pt>
                <c:pt idx="825">
                  <c:v>4183.3999999999996</c:v>
                </c:pt>
                <c:pt idx="826">
                  <c:v>4220.2</c:v>
                </c:pt>
                <c:pt idx="827">
                  <c:v>4109.25</c:v>
                </c:pt>
                <c:pt idx="828">
                  <c:v>4072</c:v>
                </c:pt>
                <c:pt idx="829">
                  <c:v>4207.8</c:v>
                </c:pt>
                <c:pt idx="830">
                  <c:v>4202.6000000000004</c:v>
                </c:pt>
                <c:pt idx="831">
                  <c:v>4109.2</c:v>
                </c:pt>
                <c:pt idx="832">
                  <c:v>4208.8</c:v>
                </c:pt>
                <c:pt idx="833">
                  <c:v>4465.8</c:v>
                </c:pt>
                <c:pt idx="834">
                  <c:v>4680.6000000000004</c:v>
                </c:pt>
                <c:pt idx="835">
                  <c:v>4888</c:v>
                </c:pt>
                <c:pt idx="836">
                  <c:v>4967.2</c:v>
                </c:pt>
                <c:pt idx="837">
                  <c:v>5082.8</c:v>
                </c:pt>
                <c:pt idx="838">
                  <c:v>5267</c:v>
                </c:pt>
                <c:pt idx="839">
                  <c:v>5637.2</c:v>
                </c:pt>
                <c:pt idx="840">
                  <c:v>6084.6</c:v>
                </c:pt>
                <c:pt idx="841">
                  <c:v>6086.8</c:v>
                </c:pt>
                <c:pt idx="842">
                  <c:v>5368</c:v>
                </c:pt>
                <c:pt idx="843">
                  <c:v>4733.3999999999996</c:v>
                </c:pt>
                <c:pt idx="844">
                  <c:v>4435.25</c:v>
                </c:pt>
                <c:pt idx="845">
                  <c:v>4724.8</c:v>
                </c:pt>
                <c:pt idx="846">
                  <c:v>4477.8</c:v>
                </c:pt>
                <c:pt idx="847">
                  <c:v>4359.2</c:v>
                </c:pt>
                <c:pt idx="848">
                  <c:v>4385</c:v>
                </c:pt>
                <c:pt idx="849">
                  <c:v>4257.6000000000004</c:v>
                </c:pt>
                <c:pt idx="850">
                  <c:v>4599.6000000000004</c:v>
                </c:pt>
                <c:pt idx="851">
                  <c:v>4839.2</c:v>
                </c:pt>
                <c:pt idx="852">
                  <c:v>4655.8</c:v>
                </c:pt>
                <c:pt idx="853">
                  <c:v>4757</c:v>
                </c:pt>
                <c:pt idx="854">
                  <c:v>4644.3999999999996</c:v>
                </c:pt>
                <c:pt idx="855">
                  <c:v>4678.5</c:v>
                </c:pt>
                <c:pt idx="856">
                  <c:v>4647.25</c:v>
                </c:pt>
                <c:pt idx="857">
                  <c:v>4663</c:v>
                </c:pt>
                <c:pt idx="858">
                  <c:v>4787.3999999999996</c:v>
                </c:pt>
                <c:pt idx="859">
                  <c:v>4610</c:v>
                </c:pt>
                <c:pt idx="860">
                  <c:v>4050.6</c:v>
                </c:pt>
                <c:pt idx="861">
                  <c:v>3879.25</c:v>
                </c:pt>
                <c:pt idx="862">
                  <c:v>3914.6</c:v>
                </c:pt>
                <c:pt idx="863">
                  <c:v>3630.2</c:v>
                </c:pt>
                <c:pt idx="864">
                  <c:v>3377.6</c:v>
                </c:pt>
                <c:pt idx="865">
                  <c:v>3168</c:v>
                </c:pt>
                <c:pt idx="866">
                  <c:v>2935.4</c:v>
                </c:pt>
                <c:pt idx="867">
                  <c:v>2646.4</c:v>
                </c:pt>
                <c:pt idx="868">
                  <c:v>2557.1999999999998</c:v>
                </c:pt>
                <c:pt idx="869">
                  <c:v>2561.4</c:v>
                </c:pt>
                <c:pt idx="870">
                  <c:v>2409.1999999999998</c:v>
                </c:pt>
                <c:pt idx="871">
                  <c:v>2332.8000000000002</c:v>
                </c:pt>
                <c:pt idx="872">
                  <c:v>2184</c:v>
                </c:pt>
                <c:pt idx="873">
                  <c:v>1901.2</c:v>
                </c:pt>
                <c:pt idx="874">
                  <c:v>1770.6</c:v>
                </c:pt>
                <c:pt idx="875">
                  <c:v>1980.6</c:v>
                </c:pt>
                <c:pt idx="876">
                  <c:v>2304</c:v>
                </c:pt>
                <c:pt idx="877">
                  <c:v>2613.8000000000002</c:v>
                </c:pt>
                <c:pt idx="878">
                  <c:v>2556.75</c:v>
                </c:pt>
                <c:pt idx="879">
                  <c:v>2501.8000000000002</c:v>
                </c:pt>
                <c:pt idx="880">
                  <c:v>2824</c:v>
                </c:pt>
                <c:pt idx="881">
                  <c:v>3037.2</c:v>
                </c:pt>
                <c:pt idx="882">
                  <c:v>2967.2</c:v>
                </c:pt>
                <c:pt idx="883">
                  <c:v>3020.8</c:v>
                </c:pt>
                <c:pt idx="884">
                  <c:v>3263.8</c:v>
                </c:pt>
                <c:pt idx="885">
                  <c:v>3237</c:v>
                </c:pt>
                <c:pt idx="886">
                  <c:v>3133.8</c:v>
                </c:pt>
                <c:pt idx="887">
                  <c:v>3035.8</c:v>
                </c:pt>
                <c:pt idx="888">
                  <c:v>2972.6</c:v>
                </c:pt>
                <c:pt idx="889">
                  <c:v>2980.2</c:v>
                </c:pt>
                <c:pt idx="890">
                  <c:v>2811.8</c:v>
                </c:pt>
                <c:pt idx="891">
                  <c:v>2758.2</c:v>
                </c:pt>
                <c:pt idx="892">
                  <c:v>2698.4</c:v>
                </c:pt>
                <c:pt idx="893">
                  <c:v>2584.1999999999998</c:v>
                </c:pt>
                <c:pt idx="894">
                  <c:v>2443.25</c:v>
                </c:pt>
                <c:pt idx="895">
                  <c:v>2466.5</c:v>
                </c:pt>
                <c:pt idx="896">
                  <c:v>2434.3333333333335</c:v>
                </c:pt>
                <c:pt idx="897">
                  <c:v>2230</c:v>
                </c:pt>
                <c:pt idx="898">
                  <c:v>2084</c:v>
                </c:pt>
                <c:pt idx="899">
                  <c:v>2115</c:v>
                </c:pt>
                <c:pt idx="900">
                  <c:v>2215.3333333333335</c:v>
                </c:pt>
                <c:pt idx="901">
                  <c:v>2477.6666666666665</c:v>
                </c:pt>
                <c:pt idx="902">
                  <c:v>2697.3333333333335</c:v>
                </c:pt>
                <c:pt idx="903">
                  <c:v>2683</c:v>
                </c:pt>
                <c:pt idx="904">
                  <c:v>2690.5</c:v>
                </c:pt>
                <c:pt idx="905">
                  <c:v>2585.25</c:v>
                </c:pt>
                <c:pt idx="906">
                  <c:v>2523</c:v>
                </c:pt>
                <c:pt idx="907">
                  <c:v>2525</c:v>
                </c:pt>
                <c:pt idx="908">
                  <c:v>2506.6666666666665</c:v>
                </c:pt>
                <c:pt idx="909">
                  <c:v>2509.25</c:v>
                </c:pt>
                <c:pt idx="910">
                  <c:v>2472.4</c:v>
                </c:pt>
                <c:pt idx="911">
                  <c:v>2391.5</c:v>
                </c:pt>
                <c:pt idx="912">
                  <c:v>2368.5</c:v>
                </c:pt>
                <c:pt idx="913">
                  <c:v>2437</c:v>
                </c:pt>
                <c:pt idx="914">
                  <c:v>2495</c:v>
                </c:pt>
                <c:pt idx="915">
                  <c:v>2454.5</c:v>
                </c:pt>
                <c:pt idx="916">
                  <c:v>2447</c:v>
                </c:pt>
                <c:pt idx="917">
                  <c:v>2603.75</c:v>
                </c:pt>
                <c:pt idx="918">
                  <c:v>2698</c:v>
                </c:pt>
                <c:pt idx="919">
                  <c:v>2743.6666666666665</c:v>
                </c:pt>
                <c:pt idx="920">
                  <c:v>2897.5</c:v>
                </c:pt>
                <c:pt idx="921">
                  <c:v>2918.25</c:v>
                </c:pt>
                <c:pt idx="922">
                  <c:v>2900.5</c:v>
                </c:pt>
                <c:pt idx="923">
                  <c:v>3118.25</c:v>
                </c:pt>
                <c:pt idx="924">
                  <c:v>3221.6666666666665</c:v>
                </c:pt>
                <c:pt idx="925">
                  <c:v>3478</c:v>
                </c:pt>
                <c:pt idx="926">
                  <c:v>3681.75</c:v>
                </c:pt>
                <c:pt idx="927">
                  <c:v>3790.75</c:v>
                </c:pt>
                <c:pt idx="928">
                  <c:v>3671.8</c:v>
                </c:pt>
                <c:pt idx="929">
                  <c:v>3816.75</c:v>
                </c:pt>
                <c:pt idx="930">
                  <c:v>3888.6</c:v>
                </c:pt>
                <c:pt idx="931">
                  <c:v>4110.3999999999996</c:v>
                </c:pt>
                <c:pt idx="932">
                  <c:v>4226.8</c:v>
                </c:pt>
                <c:pt idx="933">
                  <c:v>3968.5</c:v>
                </c:pt>
                <c:pt idx="934">
                  <c:v>3950.4</c:v>
                </c:pt>
                <c:pt idx="935">
                  <c:v>4084.4</c:v>
                </c:pt>
                <c:pt idx="936">
                  <c:v>4104</c:v>
                </c:pt>
                <c:pt idx="937">
                  <c:v>3974.2</c:v>
                </c:pt>
                <c:pt idx="938">
                  <c:v>4095.4</c:v>
                </c:pt>
                <c:pt idx="939">
                  <c:v>4233.3999999999996</c:v>
                </c:pt>
                <c:pt idx="940">
                  <c:v>4143.3999999999996</c:v>
                </c:pt>
                <c:pt idx="941">
                  <c:v>4153.3999999999996</c:v>
                </c:pt>
                <c:pt idx="942">
                  <c:v>4293.2</c:v>
                </c:pt>
                <c:pt idx="943">
                  <c:v>4358.2</c:v>
                </c:pt>
                <c:pt idx="944">
                  <c:v>4292.8</c:v>
                </c:pt>
                <c:pt idx="945">
                  <c:v>4349.8</c:v>
                </c:pt>
                <c:pt idx="946">
                  <c:v>4476.5</c:v>
                </c:pt>
                <c:pt idx="947">
                  <c:v>4625</c:v>
                </c:pt>
                <c:pt idx="948">
                  <c:v>4487.6000000000004</c:v>
                </c:pt>
                <c:pt idx="949">
                  <c:v>4366.6000000000004</c:v>
                </c:pt>
                <c:pt idx="950">
                  <c:v>4263.3999999999996</c:v>
                </c:pt>
                <c:pt idx="951">
                  <c:v>4304</c:v>
                </c:pt>
                <c:pt idx="952">
                  <c:v>4356.2</c:v>
                </c:pt>
                <c:pt idx="953">
                  <c:v>4422.8</c:v>
                </c:pt>
                <c:pt idx="954">
                  <c:v>4753.6000000000004</c:v>
                </c:pt>
                <c:pt idx="955">
                  <c:v>4945.8</c:v>
                </c:pt>
                <c:pt idx="956">
                  <c:v>5068.8</c:v>
                </c:pt>
                <c:pt idx="957">
                  <c:v>5225.2</c:v>
                </c:pt>
                <c:pt idx="958">
                  <c:v>5364</c:v>
                </c:pt>
                <c:pt idx="959">
                  <c:v>5468.75</c:v>
                </c:pt>
                <c:pt idx="960">
                  <c:v>5551.75</c:v>
                </c:pt>
                <c:pt idx="961">
                  <c:v>5699</c:v>
                </c:pt>
                <c:pt idx="962">
                  <c:v>6099</c:v>
                </c:pt>
                <c:pt idx="963">
                  <c:v>6272.4</c:v>
                </c:pt>
                <c:pt idx="964">
                  <c:v>6485.4</c:v>
                </c:pt>
                <c:pt idx="965">
                  <c:v>6636</c:v>
                </c:pt>
                <c:pt idx="966">
                  <c:v>6386</c:v>
                </c:pt>
                <c:pt idx="967">
                  <c:v>6025</c:v>
                </c:pt>
                <c:pt idx="968">
                  <c:v>5927</c:v>
                </c:pt>
                <c:pt idx="969">
                  <c:v>5433.2</c:v>
                </c:pt>
                <c:pt idx="970">
                  <c:v>5519.2</c:v>
                </c:pt>
                <c:pt idx="971">
                  <c:v>6167</c:v>
                </c:pt>
                <c:pt idx="972">
                  <c:v>6270.2</c:v>
                </c:pt>
                <c:pt idx="973">
                  <c:v>6473.4</c:v>
                </c:pt>
                <c:pt idx="974">
                  <c:v>6655.8</c:v>
                </c:pt>
                <c:pt idx="975">
                  <c:v>6777.4</c:v>
                </c:pt>
                <c:pt idx="976">
                  <c:v>6980.6</c:v>
                </c:pt>
                <c:pt idx="977">
                  <c:v>6964</c:v>
                </c:pt>
                <c:pt idx="978">
                  <c:v>7214.4</c:v>
                </c:pt>
                <c:pt idx="979">
                  <c:v>7251.4</c:v>
                </c:pt>
                <c:pt idx="980">
                  <c:v>7535.75</c:v>
                </c:pt>
                <c:pt idx="981">
                  <c:v>8092</c:v>
                </c:pt>
                <c:pt idx="982">
                  <c:v>8401.6</c:v>
                </c:pt>
                <c:pt idx="983">
                  <c:v>8522.6</c:v>
                </c:pt>
                <c:pt idx="984">
                  <c:v>9280</c:v>
                </c:pt>
                <c:pt idx="985">
                  <c:v>9542.4</c:v>
                </c:pt>
                <c:pt idx="986">
                  <c:v>10190.200000000001</c:v>
                </c:pt>
                <c:pt idx="987">
                  <c:v>10751.6</c:v>
                </c:pt>
                <c:pt idx="988">
                  <c:v>10960</c:v>
                </c:pt>
                <c:pt idx="989">
                  <c:v>10740.8</c:v>
                </c:pt>
                <c:pt idx="990">
                  <c:v>10685.8</c:v>
                </c:pt>
                <c:pt idx="991">
                  <c:v>10967.4</c:v>
                </c:pt>
                <c:pt idx="992">
                  <c:v>10484</c:v>
                </c:pt>
                <c:pt idx="993">
                  <c:v>10024.799999999999</c:v>
                </c:pt>
                <c:pt idx="994">
                  <c:v>10196.200000000001</c:v>
                </c:pt>
                <c:pt idx="995">
                  <c:v>9944.7999999999993</c:v>
                </c:pt>
                <c:pt idx="996">
                  <c:v>9563.6</c:v>
                </c:pt>
                <c:pt idx="997">
                  <c:v>9143</c:v>
                </c:pt>
                <c:pt idx="998">
                  <c:v>8783</c:v>
                </c:pt>
                <c:pt idx="999">
                  <c:v>8473</c:v>
                </c:pt>
                <c:pt idx="1000">
                  <c:v>6967.8</c:v>
                </c:pt>
                <c:pt idx="1001">
                  <c:v>6184.8</c:v>
                </c:pt>
                <c:pt idx="1002">
                  <c:v>5878.6</c:v>
                </c:pt>
                <c:pt idx="1003">
                  <c:v>6128.6</c:v>
                </c:pt>
                <c:pt idx="1004">
                  <c:v>6952.8</c:v>
                </c:pt>
                <c:pt idx="1005">
                  <c:v>7193.2</c:v>
                </c:pt>
                <c:pt idx="1006">
                  <c:v>7370.4</c:v>
                </c:pt>
                <c:pt idx="1007">
                  <c:v>8194.4</c:v>
                </c:pt>
                <c:pt idx="1008">
                  <c:v>8318.7999999999993</c:v>
                </c:pt>
                <c:pt idx="1009">
                  <c:v>7822.75</c:v>
                </c:pt>
                <c:pt idx="1010">
                  <c:v>7812.75</c:v>
                </c:pt>
                <c:pt idx="1011">
                  <c:v>7810.6</c:v>
                </c:pt>
                <c:pt idx="1012">
                  <c:v>7793.4</c:v>
                </c:pt>
                <c:pt idx="1013">
                  <c:v>8025.2</c:v>
                </c:pt>
                <c:pt idx="1014">
                  <c:v>8854.6</c:v>
                </c:pt>
                <c:pt idx="1015">
                  <c:v>9398.6</c:v>
                </c:pt>
                <c:pt idx="1016">
                  <c:v>10104.25</c:v>
                </c:pt>
                <c:pt idx="1017">
                  <c:v>10749.8</c:v>
                </c:pt>
                <c:pt idx="1018">
                  <c:v>11677.2</c:v>
                </c:pt>
                <c:pt idx="1019">
                  <c:v>11325.25</c:v>
                </c:pt>
                <c:pt idx="1020">
                  <c:v>11545.8</c:v>
                </c:pt>
                <c:pt idx="1021">
                  <c:v>10767.2</c:v>
                </c:pt>
                <c:pt idx="1022">
                  <c:v>9434.2000000000007</c:v>
                </c:pt>
                <c:pt idx="1023">
                  <c:v>9333.2000000000007</c:v>
                </c:pt>
                <c:pt idx="1024">
                  <c:v>9177.2000000000007</c:v>
                </c:pt>
                <c:pt idx="1025">
                  <c:v>9185.2000000000007</c:v>
                </c:pt>
                <c:pt idx="1026">
                  <c:v>9098.7999999999993</c:v>
                </c:pt>
                <c:pt idx="1027">
                  <c:v>8825.7999999999993</c:v>
                </c:pt>
                <c:pt idx="1028">
                  <c:v>8391.2000000000007</c:v>
                </c:pt>
                <c:pt idx="1029">
                  <c:v>7780</c:v>
                </c:pt>
                <c:pt idx="1030">
                  <c:v>7224.2</c:v>
                </c:pt>
                <c:pt idx="1031">
                  <c:v>7369.2</c:v>
                </c:pt>
                <c:pt idx="1032">
                  <c:v>6975.75</c:v>
                </c:pt>
                <c:pt idx="1033">
                  <c:v>6168</c:v>
                </c:pt>
                <c:pt idx="1034">
                  <c:v>5093.2</c:v>
                </c:pt>
                <c:pt idx="1035">
                  <c:v>4859.2</c:v>
                </c:pt>
                <c:pt idx="1036">
                  <c:v>4425.8</c:v>
                </c:pt>
                <c:pt idx="1037">
                  <c:v>3147.6</c:v>
                </c:pt>
                <c:pt idx="1038">
                  <c:v>2680.4</c:v>
                </c:pt>
                <c:pt idx="1039">
                  <c:v>1668.8</c:v>
                </c:pt>
                <c:pt idx="1040">
                  <c:v>1223.8</c:v>
                </c:pt>
                <c:pt idx="1041">
                  <c:v>938.2</c:v>
                </c:pt>
                <c:pt idx="1042">
                  <c:v>827.2</c:v>
                </c:pt>
                <c:pt idx="1043">
                  <c:v>828.2</c:v>
                </c:pt>
                <c:pt idx="1044">
                  <c:v>852.6</c:v>
                </c:pt>
                <c:pt idx="1045">
                  <c:v>767.8</c:v>
                </c:pt>
                <c:pt idx="1046">
                  <c:v>677</c:v>
                </c:pt>
                <c:pt idx="1047">
                  <c:v>703.2</c:v>
                </c:pt>
                <c:pt idx="1048">
                  <c:v>822.8</c:v>
                </c:pt>
                <c:pt idx="1049">
                  <c:v>786.33333333333337</c:v>
                </c:pt>
                <c:pt idx="1050">
                  <c:v>773</c:v>
                </c:pt>
                <c:pt idx="1051">
                  <c:v>805.8</c:v>
                </c:pt>
                <c:pt idx="1052">
                  <c:v>901.8</c:v>
                </c:pt>
                <c:pt idx="1053">
                  <c:v>913</c:v>
                </c:pt>
                <c:pt idx="1054">
                  <c:v>1023.8</c:v>
                </c:pt>
                <c:pt idx="1055">
                  <c:v>1340.6</c:v>
                </c:pt>
                <c:pt idx="1056">
                  <c:v>1948.2</c:v>
                </c:pt>
                <c:pt idx="1057">
                  <c:v>1976.6</c:v>
                </c:pt>
                <c:pt idx="1058">
                  <c:v>1998</c:v>
                </c:pt>
                <c:pt idx="1059">
                  <c:v>2104.8000000000002</c:v>
                </c:pt>
                <c:pt idx="1060">
                  <c:v>2230.8000000000002</c:v>
                </c:pt>
                <c:pt idx="1061">
                  <c:v>1894</c:v>
                </c:pt>
                <c:pt idx="1062">
                  <c:v>1732.6</c:v>
                </c:pt>
                <c:pt idx="1063">
                  <c:v>1575.8</c:v>
                </c:pt>
                <c:pt idx="1064">
                  <c:v>1473.25</c:v>
                </c:pt>
                <c:pt idx="1065">
                  <c:v>1578</c:v>
                </c:pt>
                <c:pt idx="1066">
                  <c:v>1834.6</c:v>
                </c:pt>
                <c:pt idx="1067">
                  <c:v>1798.6</c:v>
                </c:pt>
                <c:pt idx="1068">
                  <c:v>2092.5</c:v>
                </c:pt>
                <c:pt idx="1069">
                  <c:v>2355.1999999999998</c:v>
                </c:pt>
                <c:pt idx="1070">
                  <c:v>2681.4</c:v>
                </c:pt>
                <c:pt idx="1071">
                  <c:v>3224.5</c:v>
                </c:pt>
                <c:pt idx="1072">
                  <c:v>3996</c:v>
                </c:pt>
                <c:pt idx="1073">
                  <c:v>3536.4</c:v>
                </c:pt>
                <c:pt idx="1074">
                  <c:v>3976.6</c:v>
                </c:pt>
                <c:pt idx="1075">
                  <c:v>3812</c:v>
                </c:pt>
                <c:pt idx="1076">
                  <c:v>3685</c:v>
                </c:pt>
                <c:pt idx="1077">
                  <c:v>3140.2</c:v>
                </c:pt>
                <c:pt idx="1078">
                  <c:v>3287.8</c:v>
                </c:pt>
                <c:pt idx="1079">
                  <c:v>3414.6</c:v>
                </c:pt>
                <c:pt idx="1080">
                  <c:v>3435.2</c:v>
                </c:pt>
                <c:pt idx="1081">
                  <c:v>3028</c:v>
                </c:pt>
                <c:pt idx="1082">
                  <c:v>2672.2</c:v>
                </c:pt>
                <c:pt idx="1083">
                  <c:v>2618.8000000000002</c:v>
                </c:pt>
                <c:pt idx="1084">
                  <c:v>2419.6</c:v>
                </c:pt>
                <c:pt idx="1085">
                  <c:v>2416.25</c:v>
                </c:pt>
                <c:pt idx="1086">
                  <c:v>2468.4</c:v>
                </c:pt>
                <c:pt idx="1087">
                  <c:v>2408.4</c:v>
                </c:pt>
                <c:pt idx="1088">
                  <c:v>2217</c:v>
                </c:pt>
                <c:pt idx="1089">
                  <c:v>2247.6</c:v>
                </c:pt>
                <c:pt idx="1090">
                  <c:v>2538.1999999999998</c:v>
                </c:pt>
                <c:pt idx="1091">
                  <c:v>2671</c:v>
                </c:pt>
                <c:pt idx="1092">
                  <c:v>2911.8</c:v>
                </c:pt>
                <c:pt idx="1093">
                  <c:v>3031.8</c:v>
                </c:pt>
                <c:pt idx="1094">
                  <c:v>3291</c:v>
                </c:pt>
                <c:pt idx="1095">
                  <c:v>3781.6</c:v>
                </c:pt>
                <c:pt idx="1096">
                  <c:v>4482.3999999999996</c:v>
                </c:pt>
                <c:pt idx="1097">
                  <c:v>4218</c:v>
                </c:pt>
                <c:pt idx="1098">
                  <c:v>3962</c:v>
                </c:pt>
                <c:pt idx="1099">
                  <c:v>3795.8</c:v>
                </c:pt>
                <c:pt idx="1100">
                  <c:v>3431.2</c:v>
                </c:pt>
                <c:pt idx="1101">
                  <c:v>3061.25</c:v>
                </c:pt>
                <c:pt idx="1102">
                  <c:v>3191.6</c:v>
                </c:pt>
                <c:pt idx="1103">
                  <c:v>3203.4</c:v>
                </c:pt>
                <c:pt idx="1104">
                  <c:v>3207</c:v>
                </c:pt>
                <c:pt idx="1105">
                  <c:v>3071.4</c:v>
                </c:pt>
                <c:pt idx="1106">
                  <c:v>2701.8</c:v>
                </c:pt>
                <c:pt idx="1107">
                  <c:v>2640.8</c:v>
                </c:pt>
                <c:pt idx="1108">
                  <c:v>2648.6</c:v>
                </c:pt>
                <c:pt idx="1109">
                  <c:v>2720.2</c:v>
                </c:pt>
                <c:pt idx="1110">
                  <c:v>2965.2</c:v>
                </c:pt>
                <c:pt idx="1111">
                  <c:v>3304.2</c:v>
                </c:pt>
                <c:pt idx="1112">
                  <c:v>3454.8</c:v>
                </c:pt>
                <c:pt idx="1113">
                  <c:v>3227</c:v>
                </c:pt>
                <c:pt idx="1114">
                  <c:v>2998</c:v>
                </c:pt>
                <c:pt idx="1115">
                  <c:v>2940.75</c:v>
                </c:pt>
                <c:pt idx="1116">
                  <c:v>2963</c:v>
                </c:pt>
                <c:pt idx="1117">
                  <c:v>3005.6</c:v>
                </c:pt>
                <c:pt idx="1118">
                  <c:v>3253</c:v>
                </c:pt>
                <c:pt idx="1119">
                  <c:v>3451.75</c:v>
                </c:pt>
                <c:pt idx="1120">
                  <c:v>3852</c:v>
                </c:pt>
                <c:pt idx="1121">
                  <c:v>3856.6</c:v>
                </c:pt>
                <c:pt idx="1122">
                  <c:v>4114.6000000000004</c:v>
                </c:pt>
                <c:pt idx="1123">
                  <c:v>3973</c:v>
                </c:pt>
                <c:pt idx="1124">
                  <c:v>3507.4</c:v>
                </c:pt>
                <c:pt idx="1125">
                  <c:v>2901.2</c:v>
                </c:pt>
                <c:pt idx="1126">
                  <c:v>2533.1999999999998</c:v>
                </c:pt>
                <c:pt idx="1127">
                  <c:v>2393.1999999999998</c:v>
                </c:pt>
                <c:pt idx="1128">
                  <c:v>2040.6</c:v>
                </c:pt>
                <c:pt idx="1129">
                  <c:v>1751.8</c:v>
                </c:pt>
                <c:pt idx="1130">
                  <c:v>1780.2</c:v>
                </c:pt>
                <c:pt idx="1131">
                  <c:v>1904</c:v>
                </c:pt>
                <c:pt idx="1132">
                  <c:v>1981.2</c:v>
                </c:pt>
                <c:pt idx="1133">
                  <c:v>2321.8000000000002</c:v>
                </c:pt>
                <c:pt idx="1134">
                  <c:v>2592.1999999999998</c:v>
                </c:pt>
                <c:pt idx="1135">
                  <c:v>2778</c:v>
                </c:pt>
                <c:pt idx="1136">
                  <c:v>2791.25</c:v>
                </c:pt>
                <c:pt idx="1137">
                  <c:v>2951.4</c:v>
                </c:pt>
                <c:pt idx="1138">
                  <c:v>2833.8</c:v>
                </c:pt>
                <c:pt idx="1139">
                  <c:v>2516.1999999999998</c:v>
                </c:pt>
                <c:pt idx="1140">
                  <c:v>2464.1999999999998</c:v>
                </c:pt>
                <c:pt idx="1141">
                  <c:v>2608.8000000000002</c:v>
                </c:pt>
                <c:pt idx="1142">
                  <c:v>2738.6</c:v>
                </c:pt>
                <c:pt idx="1143">
                  <c:v>2735.2</c:v>
                </c:pt>
                <c:pt idx="1144">
                  <c:v>2739</c:v>
                </c:pt>
                <c:pt idx="1145">
                  <c:v>2559</c:v>
                </c:pt>
                <c:pt idx="1146">
                  <c:v>2416.4</c:v>
                </c:pt>
                <c:pt idx="1147">
                  <c:v>2197.4</c:v>
                </c:pt>
                <c:pt idx="1148">
                  <c:v>2192.1999999999998</c:v>
                </c:pt>
                <c:pt idx="1149">
                  <c:v>2128.1999999999998</c:v>
                </c:pt>
                <c:pt idx="1150">
                  <c:v>2140.4</c:v>
                </c:pt>
                <c:pt idx="1151">
                  <c:v>2043.8</c:v>
                </c:pt>
                <c:pt idx="1152">
                  <c:v>1847.8</c:v>
                </c:pt>
                <c:pt idx="1153">
                  <c:v>1594.25</c:v>
                </c:pt>
                <c:pt idx="1154">
                  <c:v>1462.6</c:v>
                </c:pt>
                <c:pt idx="1155">
                  <c:v>1409</c:v>
                </c:pt>
                <c:pt idx="1156">
                  <c:v>1238.8</c:v>
                </c:pt>
                <c:pt idx="1157">
                  <c:v>1068.5999999999999</c:v>
                </c:pt>
                <c:pt idx="1158">
                  <c:v>1103</c:v>
                </c:pt>
                <c:pt idx="1159">
                  <c:v>1261.2</c:v>
                </c:pt>
                <c:pt idx="1160">
                  <c:v>1262.8</c:v>
                </c:pt>
                <c:pt idx="1161">
                  <c:v>1291.4000000000001</c:v>
                </c:pt>
                <c:pt idx="1162">
                  <c:v>1475.6</c:v>
                </c:pt>
                <c:pt idx="1163">
                  <c:v>1541.8</c:v>
                </c:pt>
                <c:pt idx="1164">
                  <c:v>1561.4</c:v>
                </c:pt>
                <c:pt idx="1165">
                  <c:v>1550.4</c:v>
                </c:pt>
                <c:pt idx="1166">
                  <c:v>1433.4</c:v>
                </c:pt>
                <c:pt idx="1167">
                  <c:v>1326</c:v>
                </c:pt>
                <c:pt idx="1168">
                  <c:v>1267.75</c:v>
                </c:pt>
                <c:pt idx="1169">
                  <c:v>1259.3333333333333</c:v>
                </c:pt>
                <c:pt idx="1170">
                  <c:v>1312</c:v>
                </c:pt>
                <c:pt idx="1171">
                  <c:v>1330.4</c:v>
                </c:pt>
                <c:pt idx="1172">
                  <c:v>1302.8</c:v>
                </c:pt>
                <c:pt idx="1173">
                  <c:v>1430.8</c:v>
                </c:pt>
                <c:pt idx="1174">
                  <c:v>1485.75</c:v>
                </c:pt>
                <c:pt idx="1175">
                  <c:v>1444</c:v>
                </c:pt>
                <c:pt idx="1176">
                  <c:v>1412.8</c:v>
                </c:pt>
                <c:pt idx="1177">
                  <c:v>1414.2</c:v>
                </c:pt>
                <c:pt idx="1178">
                  <c:v>1427</c:v>
                </c:pt>
                <c:pt idx="1179">
                  <c:v>1438.4</c:v>
                </c:pt>
                <c:pt idx="1180">
                  <c:v>1390.2</c:v>
                </c:pt>
                <c:pt idx="1181">
                  <c:v>1329.2</c:v>
                </c:pt>
                <c:pt idx="1182">
                  <c:v>1293</c:v>
                </c:pt>
                <c:pt idx="1183">
                  <c:v>1261</c:v>
                </c:pt>
                <c:pt idx="1184">
                  <c:v>1270</c:v>
                </c:pt>
                <c:pt idx="1185">
                  <c:v>1379.4</c:v>
                </c:pt>
                <c:pt idx="1186">
                  <c:v>1561</c:v>
                </c:pt>
                <c:pt idx="1187">
                  <c:v>1644.5</c:v>
                </c:pt>
                <c:pt idx="1188">
                  <c:v>1776.2</c:v>
                </c:pt>
                <c:pt idx="1189">
                  <c:v>1885</c:v>
                </c:pt>
                <c:pt idx="1190">
                  <c:v>1834.8</c:v>
                </c:pt>
                <c:pt idx="1191">
                  <c:v>1917.4</c:v>
                </c:pt>
                <c:pt idx="1192">
                  <c:v>1929.2</c:v>
                </c:pt>
                <c:pt idx="1193">
                  <c:v>2118.6</c:v>
                </c:pt>
                <c:pt idx="1194">
                  <c:v>2150</c:v>
                </c:pt>
                <c:pt idx="1195">
                  <c:v>2113.6</c:v>
                </c:pt>
                <c:pt idx="1196">
                  <c:v>1867.4</c:v>
                </c:pt>
                <c:pt idx="1197">
                  <c:v>1800.4</c:v>
                </c:pt>
                <c:pt idx="1198">
                  <c:v>1868.2</c:v>
                </c:pt>
                <c:pt idx="1199">
                  <c:v>1835.8</c:v>
                </c:pt>
                <c:pt idx="1200">
                  <c:v>1842.2</c:v>
                </c:pt>
                <c:pt idx="1201">
                  <c:v>1871.4</c:v>
                </c:pt>
                <c:pt idx="1202">
                  <c:v>1908.2</c:v>
                </c:pt>
                <c:pt idx="1203">
                  <c:v>1828.8</c:v>
                </c:pt>
                <c:pt idx="1204">
                  <c:v>1487.25</c:v>
                </c:pt>
                <c:pt idx="1205">
                  <c:v>1183.4000000000001</c:v>
                </c:pt>
                <c:pt idx="1206">
                  <c:v>933.6</c:v>
                </c:pt>
                <c:pt idx="1207">
                  <c:v>782.2</c:v>
                </c:pt>
                <c:pt idx="1208">
                  <c:v>668.4</c:v>
                </c:pt>
                <c:pt idx="1209">
                  <c:v>678.8</c:v>
                </c:pt>
                <c:pt idx="1210">
                  <c:v>726.8</c:v>
                </c:pt>
                <c:pt idx="1211">
                  <c:v>709.8</c:v>
                </c:pt>
                <c:pt idx="1212">
                  <c:v>750.4</c:v>
                </c:pt>
                <c:pt idx="1213">
                  <c:v>800.6</c:v>
                </c:pt>
                <c:pt idx="1214">
                  <c:v>855.2</c:v>
                </c:pt>
                <c:pt idx="1215">
                  <c:v>893.8</c:v>
                </c:pt>
                <c:pt idx="1216">
                  <c:v>923</c:v>
                </c:pt>
                <c:pt idx="1217">
                  <c:v>929.75</c:v>
                </c:pt>
                <c:pt idx="1218">
                  <c:v>951</c:v>
                </c:pt>
                <c:pt idx="1219">
                  <c:v>1013</c:v>
                </c:pt>
                <c:pt idx="1220">
                  <c:v>1129.4000000000001</c:v>
                </c:pt>
                <c:pt idx="1221">
                  <c:v>1154</c:v>
                </c:pt>
                <c:pt idx="1222">
                  <c:v>1151.25</c:v>
                </c:pt>
                <c:pt idx="1223">
                  <c:v>1135.4000000000001</c:v>
                </c:pt>
                <c:pt idx="1224">
                  <c:v>1092</c:v>
                </c:pt>
                <c:pt idx="1225">
                  <c:v>955</c:v>
                </c:pt>
                <c:pt idx="1226">
                  <c:v>875.66666666666663</c:v>
                </c:pt>
                <c:pt idx="1227">
                  <c:v>903</c:v>
                </c:pt>
                <c:pt idx="1228">
                  <c:v>964</c:v>
                </c:pt>
                <c:pt idx="1229">
                  <c:v>989</c:v>
                </c:pt>
                <c:pt idx="1230">
                  <c:v>1094.8</c:v>
                </c:pt>
                <c:pt idx="1231">
                  <c:v>1139.8</c:v>
                </c:pt>
                <c:pt idx="1232">
                  <c:v>1071.8</c:v>
                </c:pt>
                <c:pt idx="1233">
                  <c:v>979.6</c:v>
                </c:pt>
                <c:pt idx="1234">
                  <c:v>880.6</c:v>
                </c:pt>
                <c:pt idx="1235">
                  <c:v>811</c:v>
                </c:pt>
                <c:pt idx="1236">
                  <c:v>735.2</c:v>
                </c:pt>
                <c:pt idx="1237">
                  <c:v>712.8</c:v>
                </c:pt>
                <c:pt idx="1238">
                  <c:v>713</c:v>
                </c:pt>
                <c:pt idx="1239">
                  <c:v>683.8</c:v>
                </c:pt>
                <c:pt idx="1240">
                  <c:v>662.8</c:v>
                </c:pt>
                <c:pt idx="1241">
                  <c:v>722.2</c:v>
                </c:pt>
                <c:pt idx="1242">
                  <c:v>759.4</c:v>
                </c:pt>
                <c:pt idx="1243">
                  <c:v>814.6</c:v>
                </c:pt>
                <c:pt idx="1244">
                  <c:v>892.4</c:v>
                </c:pt>
                <c:pt idx="1245">
                  <c:v>984</c:v>
                </c:pt>
                <c:pt idx="1246">
                  <c:v>1066.8</c:v>
                </c:pt>
                <c:pt idx="1247">
                  <c:v>1020.6</c:v>
                </c:pt>
                <c:pt idx="1248">
                  <c:v>938</c:v>
                </c:pt>
                <c:pt idx="1249">
                  <c:v>1004.2</c:v>
                </c:pt>
                <c:pt idx="1250">
                  <c:v>1073.4000000000001</c:v>
                </c:pt>
                <c:pt idx="1251">
                  <c:v>1095.5999999999999</c:v>
                </c:pt>
                <c:pt idx="1252">
                  <c:v>1021.8</c:v>
                </c:pt>
                <c:pt idx="1253">
                  <c:v>849.2</c:v>
                </c:pt>
                <c:pt idx="1254">
                  <c:v>727.4</c:v>
                </c:pt>
                <c:pt idx="1255">
                  <c:v>669</c:v>
                </c:pt>
                <c:pt idx="1256">
                  <c:v>701.33333333333337</c:v>
                </c:pt>
                <c:pt idx="1257">
                  <c:v>740</c:v>
                </c:pt>
                <c:pt idx="1258">
                  <c:v>793</c:v>
                </c:pt>
                <c:pt idx="1259">
                  <c:v>817.2</c:v>
                </c:pt>
                <c:pt idx="1260">
                  <c:v>769.6</c:v>
                </c:pt>
                <c:pt idx="1261">
                  <c:v>744.2</c:v>
                </c:pt>
                <c:pt idx="1262">
                  <c:v>749</c:v>
                </c:pt>
                <c:pt idx="1263">
                  <c:v>739.4</c:v>
                </c:pt>
                <c:pt idx="1264">
                  <c:v>752.4</c:v>
                </c:pt>
                <c:pt idx="1265">
                  <c:v>818.4</c:v>
                </c:pt>
                <c:pt idx="1266">
                  <c:v>871.8</c:v>
                </c:pt>
                <c:pt idx="1267">
                  <c:v>919.4</c:v>
                </c:pt>
                <c:pt idx="1268">
                  <c:v>924.5</c:v>
                </c:pt>
                <c:pt idx="1269">
                  <c:v>875</c:v>
                </c:pt>
                <c:pt idx="1270">
                  <c:v>862.6</c:v>
                </c:pt>
                <c:pt idx="1271">
                  <c:v>882.8</c:v>
                </c:pt>
                <c:pt idx="1272">
                  <c:v>879.2</c:v>
                </c:pt>
                <c:pt idx="1273">
                  <c:v>868.8</c:v>
                </c:pt>
                <c:pt idx="1274">
                  <c:v>888.5</c:v>
                </c:pt>
                <c:pt idx="1275">
                  <c:v>860.6</c:v>
                </c:pt>
                <c:pt idx="1276">
                  <c:v>829.8</c:v>
                </c:pt>
                <c:pt idx="1277">
                  <c:v>815</c:v>
                </c:pt>
                <c:pt idx="1278">
                  <c:v>806</c:v>
                </c:pt>
                <c:pt idx="1279">
                  <c:v>852</c:v>
                </c:pt>
                <c:pt idx="1280">
                  <c:v>984.2</c:v>
                </c:pt>
                <c:pt idx="1281">
                  <c:v>1119.8</c:v>
                </c:pt>
                <c:pt idx="1282">
                  <c:v>1136.8</c:v>
                </c:pt>
                <c:pt idx="1283">
                  <c:v>1130.5999999999999</c:v>
                </c:pt>
                <c:pt idx="1284">
                  <c:v>1147.5999999999999</c:v>
                </c:pt>
                <c:pt idx="1285">
                  <c:v>1110.5999999999999</c:v>
                </c:pt>
                <c:pt idx="1286">
                  <c:v>1067</c:v>
                </c:pt>
                <c:pt idx="1287">
                  <c:v>1028.2</c:v>
                </c:pt>
                <c:pt idx="1288">
                  <c:v>1051.2</c:v>
                </c:pt>
                <c:pt idx="1289">
                  <c:v>1147.8</c:v>
                </c:pt>
                <c:pt idx="1290">
                  <c:v>1145.75</c:v>
                </c:pt>
                <c:pt idx="1291">
                  <c:v>1230.5999999999999</c:v>
                </c:pt>
                <c:pt idx="1292">
                  <c:v>1580.8</c:v>
                </c:pt>
                <c:pt idx="1293">
                  <c:v>1795.4</c:v>
                </c:pt>
                <c:pt idx="1294">
                  <c:v>2050.8000000000002</c:v>
                </c:pt>
                <c:pt idx="1295">
                  <c:v>2027.2</c:v>
                </c:pt>
                <c:pt idx="1296">
                  <c:v>2076.4</c:v>
                </c:pt>
                <c:pt idx="1297">
                  <c:v>1950</c:v>
                </c:pt>
                <c:pt idx="1298">
                  <c:v>1778</c:v>
                </c:pt>
                <c:pt idx="1299">
                  <c:v>1536.6</c:v>
                </c:pt>
                <c:pt idx="1300">
                  <c:v>1585.6</c:v>
                </c:pt>
                <c:pt idx="1301">
                  <c:v>1532.4</c:v>
                </c:pt>
                <c:pt idx="1302">
                  <c:v>1500.8</c:v>
                </c:pt>
                <c:pt idx="1303">
                  <c:v>1623.4</c:v>
                </c:pt>
                <c:pt idx="1304">
                  <c:v>2020.4</c:v>
                </c:pt>
                <c:pt idx="1305">
                  <c:v>2277.1999999999998</c:v>
                </c:pt>
                <c:pt idx="1306">
                  <c:v>2203</c:v>
                </c:pt>
                <c:pt idx="1307">
                  <c:v>2262</c:v>
                </c:pt>
                <c:pt idx="1308">
                  <c:v>2074.5</c:v>
                </c:pt>
                <c:pt idx="1309">
                  <c:v>1774.2</c:v>
                </c:pt>
                <c:pt idx="1310">
                  <c:v>1391.6</c:v>
                </c:pt>
                <c:pt idx="1311">
                  <c:v>1327.2</c:v>
                </c:pt>
                <c:pt idx="1312">
                  <c:v>1155.8</c:v>
                </c:pt>
                <c:pt idx="1313">
                  <c:v>1089.2</c:v>
                </c:pt>
                <c:pt idx="1314">
                  <c:v>1095</c:v>
                </c:pt>
                <c:pt idx="1315">
                  <c:v>1155</c:v>
                </c:pt>
                <c:pt idx="1316">
                  <c:v>1220.2</c:v>
                </c:pt>
                <c:pt idx="1317">
                  <c:v>1403</c:v>
                </c:pt>
                <c:pt idx="1318">
                  <c:v>1508</c:v>
                </c:pt>
                <c:pt idx="1319">
                  <c:v>1557.8</c:v>
                </c:pt>
                <c:pt idx="1320">
                  <c:v>1492.2</c:v>
                </c:pt>
                <c:pt idx="1321">
                  <c:v>1278.2</c:v>
                </c:pt>
                <c:pt idx="1322">
                  <c:v>1075.2</c:v>
                </c:pt>
                <c:pt idx="1323">
                  <c:v>956.25</c:v>
                </c:pt>
                <c:pt idx="1324">
                  <c:v>956</c:v>
                </c:pt>
                <c:pt idx="1325">
                  <c:v>972.6</c:v>
                </c:pt>
                <c:pt idx="1326">
                  <c:v>1012.25</c:v>
                </c:pt>
                <c:pt idx="1327">
                  <c:v>1003.8</c:v>
                </c:pt>
                <c:pt idx="1328">
                  <c:v>990</c:v>
                </c:pt>
                <c:pt idx="1329">
                  <c:v>950.25</c:v>
                </c:pt>
                <c:pt idx="1330">
                  <c:v>961.4</c:v>
                </c:pt>
                <c:pt idx="1331">
                  <c:v>964.2</c:v>
                </c:pt>
                <c:pt idx="1332">
                  <c:v>882.2</c:v>
                </c:pt>
                <c:pt idx="1333">
                  <c:v>850.8</c:v>
                </c:pt>
                <c:pt idx="1334">
                  <c:v>883.4</c:v>
                </c:pt>
                <c:pt idx="1335">
                  <c:v>856.4</c:v>
                </c:pt>
                <c:pt idx="1336">
                  <c:v>761</c:v>
                </c:pt>
                <c:pt idx="1337">
                  <c:v>729</c:v>
                </c:pt>
                <c:pt idx="1338">
                  <c:v>750</c:v>
                </c:pt>
                <c:pt idx="1339">
                  <c:v>761.8</c:v>
                </c:pt>
                <c:pt idx="1340">
                  <c:v>891.2</c:v>
                </c:pt>
                <c:pt idx="1341">
                  <c:v>1065.4000000000001</c:v>
                </c:pt>
                <c:pt idx="1342">
                  <c:v>1099.75</c:v>
                </c:pt>
                <c:pt idx="1343">
                  <c:v>1148.8</c:v>
                </c:pt>
                <c:pt idx="1344">
                  <c:v>1185.4000000000001</c:v>
                </c:pt>
                <c:pt idx="1345">
                  <c:v>1122.2</c:v>
                </c:pt>
                <c:pt idx="1346">
                  <c:v>1058.5999999999999</c:v>
                </c:pt>
                <c:pt idx="1347">
                  <c:v>1051.5999999999999</c:v>
                </c:pt>
                <c:pt idx="1348">
                  <c:v>994.4</c:v>
                </c:pt>
                <c:pt idx="1349">
                  <c:v>942.2</c:v>
                </c:pt>
                <c:pt idx="1350">
                  <c:v>1109.2</c:v>
                </c:pt>
                <c:pt idx="1351">
                  <c:v>1392</c:v>
                </c:pt>
                <c:pt idx="1352">
                  <c:v>1455.4</c:v>
                </c:pt>
                <c:pt idx="1353">
                  <c:v>1327</c:v>
                </c:pt>
                <c:pt idx="1354">
                  <c:v>1304.4000000000001</c:v>
                </c:pt>
                <c:pt idx="1355">
                  <c:v>1241.8</c:v>
                </c:pt>
                <c:pt idx="1356">
                  <c:v>1067.2</c:v>
                </c:pt>
                <c:pt idx="1357">
                  <c:v>909.2</c:v>
                </c:pt>
                <c:pt idx="1358">
                  <c:v>825.4</c:v>
                </c:pt>
                <c:pt idx="1359">
                  <c:v>788</c:v>
                </c:pt>
                <c:pt idx="1360">
                  <c:v>771</c:v>
                </c:pt>
                <c:pt idx="1361">
                  <c:v>739.2</c:v>
                </c:pt>
                <c:pt idx="1362">
                  <c:v>746.4</c:v>
                </c:pt>
                <c:pt idx="1363">
                  <c:v>746.6</c:v>
                </c:pt>
                <c:pt idx="1364">
                  <c:v>659.4</c:v>
                </c:pt>
                <c:pt idx="1365">
                  <c:v>571.79999999999995</c:v>
                </c:pt>
                <c:pt idx="1366">
                  <c:v>546.6</c:v>
                </c:pt>
                <c:pt idx="1367">
                  <c:v>514.20000000000005</c:v>
                </c:pt>
                <c:pt idx="1368">
                  <c:v>525</c:v>
                </c:pt>
                <c:pt idx="1369">
                  <c:v>557.20000000000005</c:v>
                </c:pt>
                <c:pt idx="1370">
                  <c:v>564.6</c:v>
                </c:pt>
                <c:pt idx="1371">
                  <c:v>575.6</c:v>
                </c:pt>
                <c:pt idx="1372">
                  <c:v>596.6</c:v>
                </c:pt>
                <c:pt idx="1373">
                  <c:v>596.25</c:v>
                </c:pt>
                <c:pt idx="1374">
                  <c:v>580.75</c:v>
                </c:pt>
                <c:pt idx="1375">
                  <c:v>587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089600"/>
        <c:axId val="72330624"/>
      </c:areaChart>
      <c:dateAx>
        <c:axId val="72089600"/>
        <c:scaling>
          <c:orientation val="minMax"/>
        </c:scaling>
        <c:delete val="0"/>
        <c:axPos val="b"/>
        <c:numFmt formatCode="yyyy\-mm;@" sourceLinked="0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zh-CN"/>
          </a:p>
        </c:txPr>
        <c:crossAx val="72330624"/>
        <c:crosses val="autoZero"/>
        <c:auto val="1"/>
        <c:lblOffset val="100"/>
        <c:baseTimeUnit val="days"/>
      </c:dateAx>
      <c:valAx>
        <c:axId val="72330624"/>
        <c:scaling>
          <c:orientation val="minMax"/>
        </c:scaling>
        <c:delete val="0"/>
        <c:axPos val="l"/>
        <c:numFmt formatCode="###,###,###,###,##0.00_ " sourceLinked="1"/>
        <c:majorTickMark val="out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zh-CN"/>
          </a:p>
        </c:txPr>
        <c:crossAx val="72089600"/>
        <c:crosses val="autoZero"/>
        <c:crossBetween val="midCat"/>
      </c:valAx>
    </c:plotArea>
    <c:legend>
      <c:legendPos val="b"/>
      <c:layout/>
      <c:overlay val="0"/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E833D-482A-48A4-BE78-101436A02561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B86CE-D53D-4924-AC42-E2B0A6EE2F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136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B86CE-D53D-4924-AC42-E2B0A6EE2F76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920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2015/5/11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343632" y="404664"/>
            <a:ext cx="6480175" cy="187220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CN" altLang="en-US" sz="5400" b="1" dirty="0" smtClean="0">
                <a:solidFill>
                  <a:schemeClr val="accent6">
                    <a:lumMod val="50000"/>
                  </a:schemeClr>
                </a:solidFill>
                <a:latin typeface="彩虹粗仿宋" pitchFamily="65" charset="-122"/>
                <a:ea typeface="彩虹粗仿宋" pitchFamily="65" charset="-122"/>
                <a:cs typeface="Tahoma" pitchFamily="34" charset="0"/>
              </a:rPr>
              <a:t>中债图说船舶</a:t>
            </a:r>
            <a:endParaRPr lang="en-US" altLang="zh-CN" sz="5400" b="1" dirty="0" smtClean="0">
              <a:solidFill>
                <a:schemeClr val="accent6">
                  <a:lumMod val="50000"/>
                </a:schemeClr>
              </a:solidFill>
              <a:latin typeface="彩虹粗仿宋" pitchFamily="65" charset="-122"/>
              <a:ea typeface="彩虹粗仿宋" pitchFamily="65" charset="-122"/>
              <a:cs typeface="Tahoma" pitchFamily="34" charset="0"/>
            </a:endParaRPr>
          </a:p>
          <a:p>
            <a:pPr algn="ctr" eaLnBrk="1" hangingPunct="1"/>
            <a:r>
              <a:rPr lang="en-US" altLang="zh-CN" sz="4800" b="1" dirty="0">
                <a:solidFill>
                  <a:schemeClr val="accent6">
                    <a:lumMod val="50000"/>
                  </a:schemeClr>
                </a:solidFill>
                <a:latin typeface="彩虹粗仿宋" pitchFamily="65" charset="-122"/>
                <a:ea typeface="彩虹粗仿宋" pitchFamily="65" charset="-122"/>
                <a:cs typeface="Tahoma" pitchFamily="34" charset="0"/>
              </a:rPr>
              <a:t> </a:t>
            </a:r>
            <a:r>
              <a:rPr lang="en-US" altLang="zh-CN" sz="4800" b="1" dirty="0" smtClean="0">
                <a:solidFill>
                  <a:schemeClr val="accent6">
                    <a:lumMod val="50000"/>
                  </a:schemeClr>
                </a:solidFill>
                <a:latin typeface="彩虹粗仿宋" pitchFamily="65" charset="-122"/>
                <a:ea typeface="彩虹粗仿宋" pitchFamily="65" charset="-122"/>
                <a:cs typeface="Tahoma" pitchFamily="34" charset="0"/>
              </a:rPr>
              <a:t>         </a:t>
            </a:r>
            <a:r>
              <a:rPr lang="en-US" altLang="zh-CN" sz="3200" b="1" dirty="0" smtClean="0">
                <a:solidFill>
                  <a:schemeClr val="bg1"/>
                </a:solidFill>
                <a:latin typeface="彩虹粗仿宋" pitchFamily="65" charset="-122"/>
                <a:ea typeface="彩虹粗仿宋" pitchFamily="65" charset="-122"/>
                <a:cs typeface="Tahoma" pitchFamily="34" charset="0"/>
              </a:rPr>
              <a:t>——2015</a:t>
            </a:r>
            <a:r>
              <a:rPr lang="zh-CN" altLang="en-US" sz="3200" b="1" dirty="0" smtClean="0">
                <a:solidFill>
                  <a:schemeClr val="bg1"/>
                </a:solidFill>
                <a:latin typeface="彩虹粗仿宋" pitchFamily="65" charset="-122"/>
                <a:ea typeface="彩虹粗仿宋" pitchFamily="65" charset="-122"/>
                <a:cs typeface="Tahoma" pitchFamily="34" charset="0"/>
              </a:rPr>
              <a:t>年第</a:t>
            </a:r>
            <a:r>
              <a:rPr lang="en-US" altLang="zh-CN" sz="3200" b="1" dirty="0" smtClean="0">
                <a:solidFill>
                  <a:schemeClr val="bg1"/>
                </a:solidFill>
                <a:latin typeface="彩虹粗仿宋" pitchFamily="65" charset="-122"/>
                <a:ea typeface="彩虹粗仿宋" pitchFamily="65" charset="-122"/>
                <a:cs typeface="Tahoma" pitchFamily="34" charset="0"/>
              </a:rPr>
              <a:t>2</a:t>
            </a:r>
            <a:r>
              <a:rPr lang="zh-CN" altLang="en-US" sz="3200" b="1" dirty="0" smtClean="0">
                <a:solidFill>
                  <a:schemeClr val="bg1"/>
                </a:solidFill>
                <a:latin typeface="彩虹粗仿宋" pitchFamily="65" charset="-122"/>
                <a:ea typeface="彩虹粗仿宋" pitchFamily="65" charset="-122"/>
                <a:cs typeface="Tahoma" pitchFamily="34" charset="0"/>
              </a:rPr>
              <a:t>期</a:t>
            </a:r>
            <a:endParaRPr lang="zh-TW" altLang="en-US" sz="3200" b="1" dirty="0">
              <a:solidFill>
                <a:schemeClr val="bg1"/>
              </a:solidFill>
              <a:latin typeface="彩虹粗仿宋" pitchFamily="65" charset="-122"/>
              <a:ea typeface="彩虹粗仿宋" pitchFamily="65" charset="-122"/>
              <a:cs typeface="Tahoma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096" y="5595940"/>
            <a:ext cx="1019834" cy="998135"/>
          </a:xfrm>
          <a:prstGeom prst="rect">
            <a:avLst/>
          </a:prstGeom>
        </p:spPr>
      </p:pic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131840" y="2400310"/>
            <a:ext cx="5574408" cy="524634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0C0C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CN" altLang="en-US" sz="1600" b="1" dirty="0" smtClean="0">
                <a:solidFill>
                  <a:schemeClr val="bg1"/>
                </a:solidFill>
                <a:latin typeface="彩虹粗仿宋" pitchFamily="65" charset="-122"/>
                <a:ea typeface="彩虹粗仿宋" pitchFamily="65" charset="-122"/>
                <a:cs typeface="Tahoma" pitchFamily="34" charset="0"/>
              </a:rPr>
              <a:t>作者：中债资信船舶行业研究团队 吴翠  魏媛媛</a:t>
            </a:r>
            <a:endParaRPr lang="zh-TW" altLang="en-US" sz="1600" b="1" dirty="0">
              <a:solidFill>
                <a:schemeClr val="bg1"/>
              </a:solidFill>
              <a:latin typeface="彩虹粗仿宋" pitchFamily="65" charset="-122"/>
              <a:ea typeface="彩虹粗仿宋" pitchFamily="65" charset="-122"/>
              <a:cs typeface="Tahoma" pitchFamily="34" charset="0"/>
            </a:endParaRPr>
          </a:p>
        </p:txBody>
      </p:sp>
      <p:pic>
        <p:nvPicPr>
          <p:cNvPr id="7" name="图片 6" descr="107-1111102053252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85066" y="3071810"/>
            <a:ext cx="5973868" cy="350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6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/>
          <p:cNvGrpSpPr/>
          <p:nvPr/>
        </p:nvGrpSpPr>
        <p:grpSpPr>
          <a:xfrm>
            <a:off x="285720" y="285728"/>
            <a:ext cx="3952875" cy="3048000"/>
            <a:chOff x="2889250" y="1835150"/>
            <a:chExt cx="3952875" cy="3048000"/>
          </a:xfrm>
        </p:grpSpPr>
        <p:sp>
          <p:nvSpPr>
            <p:cNvPr id="18" name="文本框 17"/>
            <p:cNvSpPr txBox="1"/>
            <p:nvPr/>
          </p:nvSpPr>
          <p:spPr>
            <a:xfrm>
              <a:off x="5721350" y="1903413"/>
              <a:ext cx="1120775" cy="2216150"/>
            </a:xfrm>
            <a:prstGeom prst="rect">
              <a:avLst/>
            </a:prstGeom>
            <a:noFill/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3800" kern="0" spc="400" dirty="0" smtClean="0">
                  <a:solidFill>
                    <a:schemeClr val="accent1"/>
                  </a:solidFill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2</a:t>
              </a:r>
              <a:endParaRPr lang="zh-CN" altLang="en-US" sz="41300" kern="0" spc="400" dirty="0">
                <a:solidFill>
                  <a:schemeClr val="accent1"/>
                </a:solidFill>
                <a:latin typeface="Bell MT" panose="02020503060305020303" pitchFamily="18" charset="0"/>
                <a:ea typeface="华文隶书" panose="02010800040101010101" pitchFamily="2" charset="-122"/>
                <a:cs typeface="Microsoft New Tai Lue" panose="020B0502040204020203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3538538" y="2047875"/>
              <a:ext cx="2185987" cy="1963738"/>
            </a:xfrm>
            <a:prstGeom prst="line">
              <a:avLst/>
            </a:prstGeom>
            <a:noFill/>
            <a:ln w="63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>
            <a:xfrm>
              <a:off x="2889250" y="1835150"/>
              <a:ext cx="2743200" cy="2462213"/>
            </a:xfrm>
            <a:prstGeom prst="line">
              <a:avLst/>
            </a:prstGeom>
            <a:noFill/>
            <a:ln w="6350" cap="flat" cmpd="sng" algn="ctr">
              <a:solidFill>
                <a:schemeClr val="accent2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>
            <a:xfrm>
              <a:off x="3127375" y="2419350"/>
              <a:ext cx="2741613" cy="2463800"/>
            </a:xfrm>
            <a:prstGeom prst="line">
              <a:avLst/>
            </a:prstGeom>
            <a:noFill/>
            <a:ln w="6350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</p:cxnSp>
        <p:sp>
          <p:nvSpPr>
            <p:cNvPr id="22" name="文本框 21"/>
            <p:cNvSpPr txBox="1"/>
            <p:nvPr/>
          </p:nvSpPr>
          <p:spPr>
            <a:xfrm>
              <a:off x="2986088" y="2976563"/>
              <a:ext cx="3024187" cy="769937"/>
            </a:xfrm>
            <a:prstGeom prst="rect">
              <a:avLst/>
            </a:prstGeom>
            <a:noFill/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kern="0" spc="400" dirty="0">
                  <a:solidFill>
                    <a:schemeClr val="accent1"/>
                  </a:solidFill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S</a:t>
              </a:r>
              <a:r>
                <a:rPr lang="en-US" altLang="zh-CN" sz="4400" kern="0" spc="400" dirty="0"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EC</a:t>
              </a:r>
              <a:r>
                <a:rPr lang="en-US" altLang="zh-CN" sz="4400" kern="0" spc="400" dirty="0">
                  <a:solidFill>
                    <a:schemeClr val="accent1"/>
                  </a:solidFill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T</a:t>
              </a:r>
              <a:r>
                <a:rPr lang="en-US" altLang="zh-CN" sz="4400" kern="0" spc="400" dirty="0"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ION</a:t>
              </a:r>
              <a:endParaRPr lang="zh-CN" altLang="en-US" sz="8000" kern="0" spc="400" dirty="0">
                <a:latin typeface="Bell MT" panose="02020503060305020303" pitchFamily="18" charset="0"/>
                <a:ea typeface="华文隶书" panose="02010800040101010101" pitchFamily="2" charset="-122"/>
                <a:cs typeface="Microsoft New Tai Lue" panose="020B0502040204020203" pitchFamily="34" charset="0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4827026" y="1904968"/>
            <a:ext cx="3571900" cy="1428760"/>
          </a:xfrm>
          <a:prstGeom prst="rect">
            <a:avLst/>
          </a:prstGeom>
          <a:noFill/>
        </p:spPr>
        <p:txBody>
          <a:bodyPr/>
          <a:lstStyle/>
          <a:p>
            <a:r>
              <a:rPr kumimoji="1" lang="zh-CN" alt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49" charset="0"/>
                <a:ea typeface="標楷體" pitchFamily="65" charset="-120"/>
                <a:cs typeface="Tahoma" pitchFamily="34" charset="0"/>
              </a:rPr>
              <a:t>运价波动</a:t>
            </a:r>
            <a:endParaRPr kumimoji="1" lang="zh-CN" alt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" pitchFamily="49" charset="0"/>
              <a:ea typeface="標楷體" pitchFamily="65" charset="-120"/>
              <a:cs typeface="Tahoma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771800" y="3068960"/>
            <a:ext cx="61415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2800" dirty="0" smtClean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kumimoji="1" lang="zh-CN" altLang="en-US" sz="2800" dirty="0" smtClean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、散货船运价跌至历史低位，未来大幅下跌空间有限；</a:t>
            </a:r>
            <a:endParaRPr kumimoji="1" lang="en-US" altLang="zh-CN" sz="2800" dirty="0" smtClean="0">
              <a:solidFill>
                <a:srgbClr val="36687E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1" lang="en-US" altLang="zh-CN" sz="2800" dirty="0" smtClean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zh-CN" altLang="en-US" sz="2800" dirty="0" smtClean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、原油运价结束了波动上涨行情，未来反弹空间有限；</a:t>
            </a:r>
            <a:endParaRPr kumimoji="1" lang="en-US" altLang="zh-CN" sz="2800" dirty="0" smtClean="0">
              <a:solidFill>
                <a:srgbClr val="36687E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kumimoji="1" lang="en-US" altLang="zh-CN" sz="2800" dirty="0" smtClean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1" lang="zh-CN" altLang="en-US" sz="2800" dirty="0" smtClean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、集运市场运价下行风险相对可控。</a:t>
            </a:r>
          </a:p>
        </p:txBody>
      </p:sp>
      <p:sp>
        <p:nvSpPr>
          <p:cNvPr id="10" name="KSO_Shape"/>
          <p:cNvSpPr>
            <a:spLocks/>
          </p:cNvSpPr>
          <p:nvPr/>
        </p:nvSpPr>
        <p:spPr bwMode="auto">
          <a:xfrm>
            <a:off x="7143768" y="5572140"/>
            <a:ext cx="1500198" cy="571504"/>
          </a:xfrm>
          <a:custGeom>
            <a:avLst/>
            <a:gdLst>
              <a:gd name="T0" fmla="*/ 1352625 w 864000"/>
              <a:gd name="T1" fmla="*/ 2129773 h 454098"/>
              <a:gd name="T2" fmla="*/ 2634064 w 864000"/>
              <a:gd name="T3" fmla="*/ 2070089 h 454098"/>
              <a:gd name="T4" fmla="*/ 3374447 w 864000"/>
              <a:gd name="T5" fmla="*/ 2070089 h 454098"/>
              <a:gd name="T6" fmla="*/ 4200260 w 864000"/>
              <a:gd name="T7" fmla="*/ 2136403 h 454098"/>
              <a:gd name="T8" fmla="*/ 3004256 w 864000"/>
              <a:gd name="T9" fmla="*/ 2202718 h 454098"/>
              <a:gd name="T10" fmla="*/ 1808251 w 864000"/>
              <a:gd name="T11" fmla="*/ 2136403 h 454098"/>
              <a:gd name="T12" fmla="*/ 526812 w 864000"/>
              <a:gd name="T13" fmla="*/ 2076721 h 454098"/>
              <a:gd name="T14" fmla="*/ 0 w 864000"/>
              <a:gd name="T15" fmla="*/ 2089986 h 454098"/>
              <a:gd name="T16" fmla="*/ 526812 w 864000"/>
              <a:gd name="T17" fmla="*/ 1837989 h 454098"/>
              <a:gd name="T18" fmla="*/ 1722821 w 864000"/>
              <a:gd name="T19" fmla="*/ 1910937 h 454098"/>
              <a:gd name="T20" fmla="*/ 2648303 w 864000"/>
              <a:gd name="T21" fmla="*/ 1910937 h 454098"/>
              <a:gd name="T22" fmla="*/ 3830069 w 864000"/>
              <a:gd name="T23" fmla="*/ 1837989 h 454098"/>
              <a:gd name="T24" fmla="*/ 3830069 w 864000"/>
              <a:gd name="T25" fmla="*/ 1917566 h 454098"/>
              <a:gd name="T26" fmla="*/ 2548634 w 864000"/>
              <a:gd name="T27" fmla="*/ 1970621 h 454098"/>
              <a:gd name="T28" fmla="*/ 1352625 w 864000"/>
              <a:gd name="T29" fmla="*/ 2036934 h 454098"/>
              <a:gd name="T30" fmla="*/ 156620 w 864000"/>
              <a:gd name="T31" fmla="*/ 1970621 h 454098"/>
              <a:gd name="T32" fmla="*/ 71191 w 864000"/>
              <a:gd name="T33" fmla="*/ 1910937 h 454098"/>
              <a:gd name="T34" fmla="*/ 3243869 w 864000"/>
              <a:gd name="T35" fmla="*/ 1664087 h 454098"/>
              <a:gd name="T36" fmla="*/ 2227216 w 864000"/>
              <a:gd name="T37" fmla="*/ 1292411 h 454098"/>
              <a:gd name="T38" fmla="*/ 2523739 w 864000"/>
              <a:gd name="T39" fmla="*/ 1292411 h 454098"/>
              <a:gd name="T40" fmla="*/ 1837498 w 864000"/>
              <a:gd name="T41" fmla="*/ 1419118 h 454098"/>
              <a:gd name="T42" fmla="*/ 1837498 w 864000"/>
              <a:gd name="T43" fmla="*/ 1292411 h 454098"/>
              <a:gd name="T44" fmla="*/ 1735830 w 864000"/>
              <a:gd name="T45" fmla="*/ 1419118 h 454098"/>
              <a:gd name="T46" fmla="*/ 1041120 w 864000"/>
              <a:gd name="T47" fmla="*/ 1292411 h 454098"/>
              <a:gd name="T48" fmla="*/ 1337643 w 864000"/>
              <a:gd name="T49" fmla="*/ 1292411 h 454098"/>
              <a:gd name="T50" fmla="*/ 642931 w 864000"/>
              <a:gd name="T51" fmla="*/ 1419118 h 454098"/>
              <a:gd name="T52" fmla="*/ 702235 w 864000"/>
              <a:gd name="T53" fmla="*/ 1292411 h 454098"/>
              <a:gd name="T54" fmla="*/ 4133440 w 864000"/>
              <a:gd name="T55" fmla="*/ 1250175 h 454098"/>
              <a:gd name="T56" fmla="*/ 3548865 w 864000"/>
              <a:gd name="T57" fmla="*/ 1702048 h 454098"/>
              <a:gd name="T58" fmla="*/ 4200260 w 864000"/>
              <a:gd name="T59" fmla="*/ 1783012 h 454098"/>
              <a:gd name="T60" fmla="*/ 3612938 w 864000"/>
              <a:gd name="T61" fmla="*/ 1769192 h 454098"/>
              <a:gd name="T62" fmla="*/ 3440412 w 864000"/>
              <a:gd name="T63" fmla="*/ 1816132 h 454098"/>
              <a:gd name="T64" fmla="*/ 2723052 w 864000"/>
              <a:gd name="T65" fmla="*/ 1851253 h 454098"/>
              <a:gd name="T66" fmla="*/ 1977286 w 864000"/>
              <a:gd name="T67" fmla="*/ 1816132 h 454098"/>
              <a:gd name="T68" fmla="*/ 1352625 w 864000"/>
              <a:gd name="T69" fmla="*/ 1877781 h 454098"/>
              <a:gd name="T70" fmla="*/ 617317 w 864000"/>
              <a:gd name="T71" fmla="*/ 1816132 h 454098"/>
              <a:gd name="T72" fmla="*/ 156620 w 864000"/>
              <a:gd name="T73" fmla="*/ 1811465 h 454098"/>
              <a:gd name="T74" fmla="*/ 71191 w 864000"/>
              <a:gd name="T75" fmla="*/ 1745152 h 454098"/>
              <a:gd name="T76" fmla="*/ 117656 w 864000"/>
              <a:gd name="T77" fmla="*/ 1419118 h 454098"/>
              <a:gd name="T78" fmla="*/ 414183 w 864000"/>
              <a:gd name="T79" fmla="*/ 1005208 h 454098"/>
              <a:gd name="T80" fmla="*/ 3303175 w 864000"/>
              <a:gd name="T81" fmla="*/ 912292 h 454098"/>
              <a:gd name="T82" fmla="*/ 507376 w 864000"/>
              <a:gd name="T83" fmla="*/ 810924 h 454098"/>
              <a:gd name="T84" fmla="*/ 3142203 w 864000"/>
              <a:gd name="T85" fmla="*/ 718010 h 454098"/>
              <a:gd name="T86" fmla="*/ 592096 w 864000"/>
              <a:gd name="T87" fmla="*/ 616642 h 454098"/>
              <a:gd name="T88" fmla="*/ 2921928 w 864000"/>
              <a:gd name="T89" fmla="*/ 515277 h 454098"/>
              <a:gd name="T90" fmla="*/ 2862624 w 864000"/>
              <a:gd name="T91" fmla="*/ 422356 h 454098"/>
              <a:gd name="T92" fmla="*/ 575153 w 864000"/>
              <a:gd name="T93" fmla="*/ 422356 h 454098"/>
              <a:gd name="T94" fmla="*/ 2862624 w 864000"/>
              <a:gd name="T95" fmla="*/ 329439 h 454098"/>
              <a:gd name="T96" fmla="*/ 914038 w 864000"/>
              <a:gd name="T97" fmla="*/ 0 h 454098"/>
              <a:gd name="T98" fmla="*/ 778481 w 864000"/>
              <a:gd name="T99" fmla="*/ 329439 h 45409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864000" h="454098">
                <a:moveTo>
                  <a:pt x="108366" y="413085"/>
                </a:moveTo>
                <a:cubicBezTo>
                  <a:pt x="155227" y="413085"/>
                  <a:pt x="184515" y="421288"/>
                  <a:pt x="202088" y="426756"/>
                </a:cubicBezTo>
                <a:cubicBezTo>
                  <a:pt x="219661" y="432225"/>
                  <a:pt x="240163" y="439060"/>
                  <a:pt x="278237" y="439060"/>
                </a:cubicBezTo>
                <a:cubicBezTo>
                  <a:pt x="316312" y="439060"/>
                  <a:pt x="333885" y="432225"/>
                  <a:pt x="354387" y="426756"/>
                </a:cubicBezTo>
                <a:cubicBezTo>
                  <a:pt x="371960" y="421288"/>
                  <a:pt x="401248" y="413085"/>
                  <a:pt x="448109" y="413085"/>
                </a:cubicBezTo>
                <a:cubicBezTo>
                  <a:pt x="494970" y="413085"/>
                  <a:pt x="524258" y="421288"/>
                  <a:pt x="541831" y="426756"/>
                </a:cubicBezTo>
                <a:cubicBezTo>
                  <a:pt x="541831" y="426756"/>
                  <a:pt x="541831" y="426756"/>
                  <a:pt x="544760" y="428123"/>
                </a:cubicBezTo>
                <a:cubicBezTo>
                  <a:pt x="562333" y="433592"/>
                  <a:pt x="582834" y="439060"/>
                  <a:pt x="617980" y="439060"/>
                </a:cubicBezTo>
                <a:cubicBezTo>
                  <a:pt x="656054" y="439060"/>
                  <a:pt x="673627" y="432225"/>
                  <a:pt x="694129" y="426756"/>
                </a:cubicBezTo>
                <a:cubicBezTo>
                  <a:pt x="711702" y="421288"/>
                  <a:pt x="740990" y="413085"/>
                  <a:pt x="787851" y="413085"/>
                </a:cubicBezTo>
                <a:cubicBezTo>
                  <a:pt x="820068" y="413085"/>
                  <a:pt x="846427" y="417187"/>
                  <a:pt x="864000" y="422655"/>
                </a:cubicBezTo>
                <a:cubicBezTo>
                  <a:pt x="864000" y="422655"/>
                  <a:pt x="864000" y="422655"/>
                  <a:pt x="864000" y="440427"/>
                </a:cubicBezTo>
                <a:cubicBezTo>
                  <a:pt x="843499" y="434959"/>
                  <a:pt x="825926" y="428123"/>
                  <a:pt x="787851" y="428123"/>
                </a:cubicBezTo>
                <a:cubicBezTo>
                  <a:pt x="749776" y="428123"/>
                  <a:pt x="732204" y="434959"/>
                  <a:pt x="711702" y="440427"/>
                </a:cubicBezTo>
                <a:cubicBezTo>
                  <a:pt x="691200" y="445896"/>
                  <a:pt x="664841" y="454098"/>
                  <a:pt x="617980" y="454098"/>
                </a:cubicBezTo>
                <a:cubicBezTo>
                  <a:pt x="571119" y="454098"/>
                  <a:pt x="541831" y="445896"/>
                  <a:pt x="524258" y="440427"/>
                </a:cubicBezTo>
                <a:cubicBezTo>
                  <a:pt x="506685" y="434959"/>
                  <a:pt x="486183" y="428123"/>
                  <a:pt x="448109" y="428123"/>
                </a:cubicBezTo>
                <a:cubicBezTo>
                  <a:pt x="410034" y="428123"/>
                  <a:pt x="392461" y="434959"/>
                  <a:pt x="371960" y="440427"/>
                </a:cubicBezTo>
                <a:cubicBezTo>
                  <a:pt x="351458" y="445896"/>
                  <a:pt x="325099" y="454098"/>
                  <a:pt x="278237" y="454098"/>
                </a:cubicBezTo>
                <a:cubicBezTo>
                  <a:pt x="231377" y="454098"/>
                  <a:pt x="202088" y="445896"/>
                  <a:pt x="184515" y="440427"/>
                </a:cubicBezTo>
                <a:cubicBezTo>
                  <a:pt x="166943" y="434959"/>
                  <a:pt x="146441" y="428123"/>
                  <a:pt x="108366" y="428123"/>
                </a:cubicBezTo>
                <a:cubicBezTo>
                  <a:pt x="70292" y="428123"/>
                  <a:pt x="52719" y="434959"/>
                  <a:pt x="32217" y="440427"/>
                </a:cubicBezTo>
                <a:cubicBezTo>
                  <a:pt x="23431" y="443161"/>
                  <a:pt x="11715" y="445896"/>
                  <a:pt x="0" y="448630"/>
                </a:cubicBezTo>
                <a:cubicBezTo>
                  <a:pt x="0" y="448630"/>
                  <a:pt x="0" y="448630"/>
                  <a:pt x="0" y="430858"/>
                </a:cubicBezTo>
                <a:cubicBezTo>
                  <a:pt x="5857" y="429490"/>
                  <a:pt x="8786" y="428123"/>
                  <a:pt x="14644" y="426756"/>
                </a:cubicBezTo>
                <a:cubicBezTo>
                  <a:pt x="32217" y="421288"/>
                  <a:pt x="61505" y="413085"/>
                  <a:pt x="108366" y="413085"/>
                </a:cubicBezTo>
                <a:close/>
                <a:moveTo>
                  <a:pt x="108366" y="378908"/>
                </a:moveTo>
                <a:cubicBezTo>
                  <a:pt x="155227" y="378908"/>
                  <a:pt x="184515" y="388478"/>
                  <a:pt x="202088" y="393946"/>
                </a:cubicBezTo>
                <a:cubicBezTo>
                  <a:pt x="219661" y="398047"/>
                  <a:pt x="240163" y="404883"/>
                  <a:pt x="278237" y="404883"/>
                </a:cubicBezTo>
                <a:cubicBezTo>
                  <a:pt x="316312" y="404883"/>
                  <a:pt x="333885" y="399415"/>
                  <a:pt x="354387" y="393946"/>
                </a:cubicBezTo>
                <a:cubicBezTo>
                  <a:pt x="371960" y="387111"/>
                  <a:pt x="401248" y="378908"/>
                  <a:pt x="448109" y="378908"/>
                </a:cubicBezTo>
                <a:cubicBezTo>
                  <a:pt x="494970" y="378908"/>
                  <a:pt x="524258" y="388478"/>
                  <a:pt x="541831" y="393946"/>
                </a:cubicBezTo>
                <a:cubicBezTo>
                  <a:pt x="541831" y="393946"/>
                  <a:pt x="541831" y="393946"/>
                  <a:pt x="544760" y="393946"/>
                </a:cubicBezTo>
                <a:cubicBezTo>
                  <a:pt x="562333" y="399415"/>
                  <a:pt x="582834" y="404883"/>
                  <a:pt x="617980" y="404883"/>
                </a:cubicBezTo>
                <a:cubicBezTo>
                  <a:pt x="656054" y="404883"/>
                  <a:pt x="673627" y="399415"/>
                  <a:pt x="694129" y="393946"/>
                </a:cubicBezTo>
                <a:cubicBezTo>
                  <a:pt x="711702" y="387111"/>
                  <a:pt x="740990" y="378908"/>
                  <a:pt x="787851" y="378908"/>
                </a:cubicBezTo>
                <a:cubicBezTo>
                  <a:pt x="820068" y="378908"/>
                  <a:pt x="846427" y="384377"/>
                  <a:pt x="864000" y="388478"/>
                </a:cubicBezTo>
                <a:cubicBezTo>
                  <a:pt x="864000" y="388478"/>
                  <a:pt x="864000" y="388478"/>
                  <a:pt x="864000" y="406250"/>
                </a:cubicBezTo>
                <a:cubicBezTo>
                  <a:pt x="843499" y="400782"/>
                  <a:pt x="825926" y="395313"/>
                  <a:pt x="787851" y="395313"/>
                </a:cubicBezTo>
                <a:cubicBezTo>
                  <a:pt x="749776" y="395313"/>
                  <a:pt x="732204" y="400782"/>
                  <a:pt x="711702" y="406250"/>
                </a:cubicBezTo>
                <a:cubicBezTo>
                  <a:pt x="691200" y="411718"/>
                  <a:pt x="664841" y="421288"/>
                  <a:pt x="617980" y="419921"/>
                </a:cubicBezTo>
                <a:cubicBezTo>
                  <a:pt x="571119" y="421288"/>
                  <a:pt x="541831" y="411718"/>
                  <a:pt x="524258" y="406250"/>
                </a:cubicBezTo>
                <a:cubicBezTo>
                  <a:pt x="506685" y="400782"/>
                  <a:pt x="486183" y="395313"/>
                  <a:pt x="448109" y="395313"/>
                </a:cubicBezTo>
                <a:cubicBezTo>
                  <a:pt x="410034" y="395313"/>
                  <a:pt x="392461" y="400782"/>
                  <a:pt x="371960" y="406250"/>
                </a:cubicBezTo>
                <a:cubicBezTo>
                  <a:pt x="351458" y="411718"/>
                  <a:pt x="325099" y="421288"/>
                  <a:pt x="278237" y="419921"/>
                </a:cubicBezTo>
                <a:cubicBezTo>
                  <a:pt x="231377" y="421288"/>
                  <a:pt x="202088" y="411718"/>
                  <a:pt x="184515" y="406250"/>
                </a:cubicBezTo>
                <a:cubicBezTo>
                  <a:pt x="166943" y="400782"/>
                  <a:pt x="146441" y="395313"/>
                  <a:pt x="108366" y="395313"/>
                </a:cubicBezTo>
                <a:cubicBezTo>
                  <a:pt x="70292" y="395313"/>
                  <a:pt x="52719" y="400782"/>
                  <a:pt x="32217" y="406250"/>
                </a:cubicBezTo>
                <a:cubicBezTo>
                  <a:pt x="23431" y="408984"/>
                  <a:pt x="11715" y="411718"/>
                  <a:pt x="0" y="414453"/>
                </a:cubicBezTo>
                <a:cubicBezTo>
                  <a:pt x="0" y="414453"/>
                  <a:pt x="0" y="414453"/>
                  <a:pt x="0" y="396680"/>
                </a:cubicBezTo>
                <a:cubicBezTo>
                  <a:pt x="5857" y="395313"/>
                  <a:pt x="8786" y="395313"/>
                  <a:pt x="14644" y="393946"/>
                </a:cubicBezTo>
                <a:cubicBezTo>
                  <a:pt x="32217" y="387111"/>
                  <a:pt x="61505" y="378908"/>
                  <a:pt x="108366" y="378908"/>
                </a:cubicBezTo>
                <a:close/>
                <a:moveTo>
                  <a:pt x="646356" y="322160"/>
                </a:moveTo>
                <a:cubicBezTo>
                  <a:pt x="646356" y="332608"/>
                  <a:pt x="655070" y="343057"/>
                  <a:pt x="667269" y="343057"/>
                </a:cubicBezTo>
                <a:cubicBezTo>
                  <a:pt x="677725" y="343057"/>
                  <a:pt x="688182" y="332608"/>
                  <a:pt x="688182" y="322160"/>
                </a:cubicBezTo>
                <a:cubicBezTo>
                  <a:pt x="646356" y="322160"/>
                  <a:pt x="646356" y="322160"/>
                  <a:pt x="646356" y="322160"/>
                </a:cubicBezTo>
                <a:close/>
                <a:moveTo>
                  <a:pt x="458142" y="266435"/>
                </a:moveTo>
                <a:cubicBezTo>
                  <a:pt x="458142" y="292556"/>
                  <a:pt x="458142" y="292556"/>
                  <a:pt x="458142" y="292556"/>
                </a:cubicBezTo>
                <a:cubicBezTo>
                  <a:pt x="519137" y="292556"/>
                  <a:pt x="519137" y="292556"/>
                  <a:pt x="519137" y="292556"/>
                </a:cubicBezTo>
                <a:lnTo>
                  <a:pt x="519137" y="266435"/>
                </a:lnTo>
                <a:cubicBezTo>
                  <a:pt x="458142" y="266435"/>
                  <a:pt x="458142" y="266435"/>
                  <a:pt x="458142" y="266435"/>
                </a:cubicBezTo>
                <a:close/>
                <a:moveTo>
                  <a:pt x="377976" y="266435"/>
                </a:moveTo>
                <a:cubicBezTo>
                  <a:pt x="377976" y="292556"/>
                  <a:pt x="377976" y="292556"/>
                  <a:pt x="377976" y="292556"/>
                </a:cubicBezTo>
                <a:cubicBezTo>
                  <a:pt x="437229" y="292556"/>
                  <a:pt x="437229" y="292556"/>
                  <a:pt x="437229" y="292556"/>
                </a:cubicBezTo>
                <a:lnTo>
                  <a:pt x="437229" y="266435"/>
                </a:lnTo>
                <a:cubicBezTo>
                  <a:pt x="377976" y="266435"/>
                  <a:pt x="377976" y="266435"/>
                  <a:pt x="377976" y="266435"/>
                </a:cubicBezTo>
                <a:close/>
                <a:moveTo>
                  <a:pt x="296068" y="266435"/>
                </a:moveTo>
                <a:cubicBezTo>
                  <a:pt x="296068" y="292556"/>
                  <a:pt x="296068" y="292556"/>
                  <a:pt x="296068" y="292556"/>
                </a:cubicBezTo>
                <a:cubicBezTo>
                  <a:pt x="357063" y="292556"/>
                  <a:pt x="357063" y="292556"/>
                  <a:pt x="357063" y="292556"/>
                </a:cubicBezTo>
                <a:lnTo>
                  <a:pt x="357063" y="266435"/>
                </a:lnTo>
                <a:cubicBezTo>
                  <a:pt x="296068" y="266435"/>
                  <a:pt x="296068" y="266435"/>
                  <a:pt x="296068" y="266435"/>
                </a:cubicBezTo>
                <a:close/>
                <a:moveTo>
                  <a:pt x="214160" y="266435"/>
                </a:moveTo>
                <a:cubicBezTo>
                  <a:pt x="214160" y="292556"/>
                  <a:pt x="214160" y="292556"/>
                  <a:pt x="214160" y="292556"/>
                </a:cubicBezTo>
                <a:cubicBezTo>
                  <a:pt x="275155" y="292556"/>
                  <a:pt x="275155" y="292556"/>
                  <a:pt x="275155" y="292556"/>
                </a:cubicBezTo>
                <a:lnTo>
                  <a:pt x="275155" y="266435"/>
                </a:lnTo>
                <a:cubicBezTo>
                  <a:pt x="214160" y="266435"/>
                  <a:pt x="214160" y="266435"/>
                  <a:pt x="214160" y="266435"/>
                </a:cubicBezTo>
                <a:close/>
                <a:moveTo>
                  <a:pt x="144451" y="266435"/>
                </a:moveTo>
                <a:cubicBezTo>
                  <a:pt x="132252" y="292556"/>
                  <a:pt x="132252" y="292556"/>
                  <a:pt x="132252" y="292556"/>
                </a:cubicBezTo>
                <a:cubicBezTo>
                  <a:pt x="193247" y="292556"/>
                  <a:pt x="193247" y="292556"/>
                  <a:pt x="193247" y="292556"/>
                </a:cubicBezTo>
                <a:lnTo>
                  <a:pt x="193247" y="266435"/>
                </a:lnTo>
                <a:cubicBezTo>
                  <a:pt x="144451" y="266435"/>
                  <a:pt x="144451" y="266435"/>
                  <a:pt x="144451" y="266435"/>
                </a:cubicBezTo>
                <a:close/>
                <a:moveTo>
                  <a:pt x="46858" y="247280"/>
                </a:moveTo>
                <a:lnTo>
                  <a:pt x="850255" y="247280"/>
                </a:lnTo>
                <a:cubicBezTo>
                  <a:pt x="850255" y="257728"/>
                  <a:pt x="850255" y="257728"/>
                  <a:pt x="850255" y="257728"/>
                </a:cubicBezTo>
                <a:cubicBezTo>
                  <a:pt x="782289" y="303440"/>
                  <a:pt x="740790" y="326622"/>
                  <a:pt x="724289" y="350050"/>
                </a:cubicBezTo>
                <a:lnTo>
                  <a:pt x="723460" y="352505"/>
                </a:lnTo>
                <a:lnTo>
                  <a:pt x="730007" y="350883"/>
                </a:lnTo>
                <a:cubicBezTo>
                  <a:pt x="745383" y="348149"/>
                  <a:pt x="764421" y="346098"/>
                  <a:pt x="787851" y="346098"/>
                </a:cubicBezTo>
                <a:cubicBezTo>
                  <a:pt x="820068" y="346098"/>
                  <a:pt x="846427" y="350199"/>
                  <a:pt x="864000" y="355668"/>
                </a:cubicBezTo>
                <a:cubicBezTo>
                  <a:pt x="864000" y="355668"/>
                  <a:pt x="864000" y="355668"/>
                  <a:pt x="864000" y="367574"/>
                </a:cubicBezTo>
                <a:lnTo>
                  <a:pt x="864000" y="372073"/>
                </a:lnTo>
                <a:cubicBezTo>
                  <a:pt x="843499" y="367971"/>
                  <a:pt x="825926" y="361136"/>
                  <a:pt x="787851" y="361136"/>
                </a:cubicBezTo>
                <a:cubicBezTo>
                  <a:pt x="768814" y="361136"/>
                  <a:pt x="754902" y="362503"/>
                  <a:pt x="743187" y="364725"/>
                </a:cubicBezTo>
                <a:lnTo>
                  <a:pt x="716874" y="372008"/>
                </a:lnTo>
                <a:lnTo>
                  <a:pt x="716065" y="374402"/>
                </a:lnTo>
                <a:lnTo>
                  <a:pt x="707698" y="374402"/>
                </a:lnTo>
                <a:lnTo>
                  <a:pt x="674726" y="382326"/>
                </a:lnTo>
                <a:cubicBezTo>
                  <a:pt x="659715" y="385060"/>
                  <a:pt x="641410" y="387111"/>
                  <a:pt x="617980" y="387111"/>
                </a:cubicBezTo>
                <a:cubicBezTo>
                  <a:pt x="594550" y="387111"/>
                  <a:pt x="575512" y="384718"/>
                  <a:pt x="560136" y="381642"/>
                </a:cubicBezTo>
                <a:lnTo>
                  <a:pt x="532991" y="374402"/>
                </a:lnTo>
                <a:lnTo>
                  <a:pt x="514249" y="374402"/>
                </a:lnTo>
                <a:cubicBezTo>
                  <a:pt x="479817" y="374402"/>
                  <a:pt x="443329" y="374402"/>
                  <a:pt x="406731" y="374402"/>
                </a:cubicBezTo>
                <a:lnTo>
                  <a:pt x="367956" y="374402"/>
                </a:lnTo>
                <a:lnTo>
                  <a:pt x="334983" y="382326"/>
                </a:lnTo>
                <a:cubicBezTo>
                  <a:pt x="319973" y="385060"/>
                  <a:pt x="301668" y="387111"/>
                  <a:pt x="278237" y="387111"/>
                </a:cubicBezTo>
                <a:cubicBezTo>
                  <a:pt x="254807" y="387111"/>
                  <a:pt x="235770" y="384718"/>
                  <a:pt x="220393" y="381642"/>
                </a:cubicBezTo>
                <a:lnTo>
                  <a:pt x="193248" y="374402"/>
                </a:lnTo>
                <a:lnTo>
                  <a:pt x="126983" y="374402"/>
                </a:lnTo>
                <a:cubicBezTo>
                  <a:pt x="107254" y="374402"/>
                  <a:pt x="93258" y="374402"/>
                  <a:pt x="86941" y="374402"/>
                </a:cubicBezTo>
                <a:lnTo>
                  <a:pt x="49876" y="368552"/>
                </a:lnTo>
                <a:lnTo>
                  <a:pt x="32217" y="373440"/>
                </a:lnTo>
                <a:cubicBezTo>
                  <a:pt x="23431" y="374807"/>
                  <a:pt x="11715" y="378908"/>
                  <a:pt x="0" y="381642"/>
                </a:cubicBezTo>
                <a:cubicBezTo>
                  <a:pt x="0" y="381642"/>
                  <a:pt x="0" y="381642"/>
                  <a:pt x="0" y="363870"/>
                </a:cubicBezTo>
                <a:cubicBezTo>
                  <a:pt x="5857" y="362503"/>
                  <a:pt x="8786" y="361136"/>
                  <a:pt x="14644" y="359769"/>
                </a:cubicBezTo>
                <a:lnTo>
                  <a:pt x="33044" y="355212"/>
                </a:lnTo>
                <a:lnTo>
                  <a:pt x="28124" y="350458"/>
                </a:lnTo>
                <a:cubicBezTo>
                  <a:pt x="21588" y="335656"/>
                  <a:pt x="24202" y="315194"/>
                  <a:pt x="24202" y="292556"/>
                </a:cubicBezTo>
                <a:cubicBezTo>
                  <a:pt x="46858" y="247280"/>
                  <a:pt x="46858" y="247280"/>
                  <a:pt x="46858" y="247280"/>
                </a:cubicBezTo>
                <a:close/>
                <a:moveTo>
                  <a:pt x="95654" y="188072"/>
                </a:moveTo>
                <a:cubicBezTo>
                  <a:pt x="95654" y="188072"/>
                  <a:pt x="95654" y="188072"/>
                  <a:pt x="85198" y="207227"/>
                </a:cubicBezTo>
                <a:cubicBezTo>
                  <a:pt x="85198" y="207227"/>
                  <a:pt x="85198" y="207227"/>
                  <a:pt x="679468" y="207227"/>
                </a:cubicBezTo>
                <a:cubicBezTo>
                  <a:pt x="684696" y="207227"/>
                  <a:pt x="689924" y="203744"/>
                  <a:pt x="689924" y="198520"/>
                </a:cubicBezTo>
                <a:cubicBezTo>
                  <a:pt x="689924" y="191555"/>
                  <a:pt x="684696" y="188072"/>
                  <a:pt x="679468" y="188072"/>
                </a:cubicBezTo>
                <a:cubicBezTo>
                  <a:pt x="679468" y="188072"/>
                  <a:pt x="679468" y="188072"/>
                  <a:pt x="95654" y="188072"/>
                </a:cubicBezTo>
                <a:close/>
                <a:moveTo>
                  <a:pt x="113082" y="148020"/>
                </a:moveTo>
                <a:lnTo>
                  <a:pt x="104368" y="167175"/>
                </a:lnTo>
                <a:cubicBezTo>
                  <a:pt x="104368" y="167175"/>
                  <a:pt x="104368" y="167175"/>
                  <a:pt x="646356" y="167175"/>
                </a:cubicBezTo>
                <a:cubicBezTo>
                  <a:pt x="651584" y="167175"/>
                  <a:pt x="655070" y="163692"/>
                  <a:pt x="655070" y="156727"/>
                </a:cubicBezTo>
                <a:cubicBezTo>
                  <a:pt x="655070" y="151502"/>
                  <a:pt x="651584" y="148020"/>
                  <a:pt x="646356" y="148020"/>
                </a:cubicBezTo>
                <a:cubicBezTo>
                  <a:pt x="646356" y="148020"/>
                  <a:pt x="646356" y="148020"/>
                  <a:pt x="113082" y="148020"/>
                </a:cubicBezTo>
                <a:close/>
                <a:moveTo>
                  <a:pt x="132252" y="106226"/>
                </a:moveTo>
                <a:lnTo>
                  <a:pt x="121795" y="127123"/>
                </a:lnTo>
                <a:cubicBezTo>
                  <a:pt x="121795" y="127123"/>
                  <a:pt x="121795" y="127123"/>
                  <a:pt x="601045" y="127123"/>
                </a:cubicBezTo>
                <a:cubicBezTo>
                  <a:pt x="608016" y="127123"/>
                  <a:pt x="611502" y="121898"/>
                  <a:pt x="611502" y="116674"/>
                </a:cubicBezTo>
                <a:cubicBezTo>
                  <a:pt x="611502" y="111450"/>
                  <a:pt x="608016" y="106226"/>
                  <a:pt x="601045" y="106226"/>
                </a:cubicBezTo>
                <a:cubicBezTo>
                  <a:pt x="601045" y="106226"/>
                  <a:pt x="601045" y="106226"/>
                  <a:pt x="132252" y="106226"/>
                </a:cubicBezTo>
                <a:close/>
                <a:moveTo>
                  <a:pt x="118310" y="87070"/>
                </a:moveTo>
                <a:cubicBezTo>
                  <a:pt x="118310" y="87070"/>
                  <a:pt x="492996" y="87070"/>
                  <a:pt x="588846" y="87070"/>
                </a:cubicBezTo>
                <a:cubicBezTo>
                  <a:pt x="641128" y="87070"/>
                  <a:pt x="665526" y="132347"/>
                  <a:pt x="743949" y="226383"/>
                </a:cubicBezTo>
                <a:cubicBezTo>
                  <a:pt x="616730" y="226383"/>
                  <a:pt x="55572" y="226383"/>
                  <a:pt x="55572" y="226383"/>
                </a:cubicBezTo>
                <a:cubicBezTo>
                  <a:pt x="55572" y="226383"/>
                  <a:pt x="55572" y="226383"/>
                  <a:pt x="118310" y="87070"/>
                </a:cubicBezTo>
                <a:close/>
                <a:moveTo>
                  <a:pt x="381462" y="48759"/>
                </a:moveTo>
                <a:cubicBezTo>
                  <a:pt x="550506" y="48759"/>
                  <a:pt x="550506" y="48759"/>
                  <a:pt x="550506" y="48759"/>
                </a:cubicBezTo>
                <a:cubicBezTo>
                  <a:pt x="571419" y="48759"/>
                  <a:pt x="573162" y="52242"/>
                  <a:pt x="588846" y="67915"/>
                </a:cubicBezTo>
                <a:cubicBezTo>
                  <a:pt x="374491" y="67915"/>
                  <a:pt x="374491" y="67915"/>
                  <a:pt x="374491" y="67915"/>
                </a:cubicBezTo>
                <a:cubicBezTo>
                  <a:pt x="381462" y="48759"/>
                  <a:pt x="381462" y="48759"/>
                  <a:pt x="381462" y="48759"/>
                </a:cubicBezTo>
                <a:close/>
                <a:moveTo>
                  <a:pt x="188019" y="0"/>
                </a:moveTo>
                <a:cubicBezTo>
                  <a:pt x="188019" y="0"/>
                  <a:pt x="188019" y="0"/>
                  <a:pt x="242043" y="0"/>
                </a:cubicBezTo>
                <a:lnTo>
                  <a:pt x="243786" y="67915"/>
                </a:lnTo>
                <a:cubicBezTo>
                  <a:pt x="243786" y="67915"/>
                  <a:pt x="243786" y="67915"/>
                  <a:pt x="160135" y="67915"/>
                </a:cubicBezTo>
                <a:cubicBezTo>
                  <a:pt x="160135" y="67915"/>
                  <a:pt x="160135" y="67915"/>
                  <a:pt x="18801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428596" y="3000372"/>
          <a:ext cx="8286810" cy="2706384"/>
        </p:xfrm>
        <a:graphic>
          <a:graphicData uri="http://schemas.openxmlformats.org/drawingml/2006/table">
            <a:tbl>
              <a:tblPr/>
              <a:tblGrid>
                <a:gridCol w="1071571"/>
                <a:gridCol w="785818"/>
                <a:gridCol w="1000132"/>
                <a:gridCol w="1000132"/>
                <a:gridCol w="753819"/>
                <a:gridCol w="950303"/>
                <a:gridCol w="950303"/>
                <a:gridCol w="591855"/>
                <a:gridCol w="591855"/>
                <a:gridCol w="591022"/>
              </a:tblGrid>
              <a:tr h="4137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项目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截至</a:t>
                      </a:r>
                      <a:r>
                        <a:rPr lang="en-US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2014</a:t>
                      </a: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年底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截至</a:t>
                      </a:r>
                      <a:r>
                        <a:rPr lang="en-US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2015</a:t>
                      </a: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年</a:t>
                      </a:r>
                      <a:r>
                        <a:rPr lang="en-US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月底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交付计划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57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运力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在手订单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订单占运力比重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运力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在手订单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订单占运力比重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2015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2016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2017+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413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散货船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7.56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1.70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22.49%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7.61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1.51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19.88%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0.65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0.19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油轮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5.32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0.75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14.10%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5.35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0.80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14.94%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0.37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0.20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  <a:tr h="413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集装箱船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2.28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0.38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16.67%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2.31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0.39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16.67%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0.17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0.09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全球货运船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16.73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3.09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18.45%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16.84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2.97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17.61%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1.17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1.23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0.56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428728" y="2428868"/>
            <a:ext cx="62396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截至</a:t>
            </a:r>
            <a:r>
              <a:rPr lang="en-US" sz="20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2015</a:t>
            </a:r>
            <a:r>
              <a:rPr lang="zh-CN" altLang="en-US" sz="20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年</a:t>
            </a:r>
            <a:r>
              <a:rPr lang="en-US" sz="20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3</a:t>
            </a:r>
            <a:r>
              <a:rPr lang="zh-CN" altLang="en-US" sz="20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月底主要船型运力投放计划（亿载重吨）</a:t>
            </a:r>
            <a:endParaRPr lang="zh-CN" altLang="en-US" sz="20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500042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49" charset="0"/>
                <a:ea typeface="標楷體" pitchFamily="65" charset="-120"/>
                <a:cs typeface="Tahoma" pitchFamily="34" charset="0"/>
              </a:rPr>
              <a:t>    </a:t>
            </a:r>
            <a:endParaRPr kumimoji="1" lang="zh-CN" altLang="en-US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" pitchFamily="49" charset="0"/>
              <a:ea typeface="標楷體" pitchFamily="65" charset="-120"/>
              <a:cs typeface="Tahoma" pitchFamily="34" charset="0"/>
            </a:endParaRP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357158" y="928670"/>
            <a:ext cx="87868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kumimoji="1" lang="zh-CN" altLang="en-US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、散货船订单减少，拆解力度加大以来缓解运力投放压力</a:t>
            </a:r>
            <a:r>
              <a:rPr kumimoji="1" lang="en-US" altLang="zh-CN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;</a:t>
            </a:r>
          </a:p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zh-CN" altLang="en-US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、原油运输运力过剩</a:t>
            </a:r>
            <a:r>
              <a:rPr kumimoji="1" lang="en-US" altLang="zh-CN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kumimoji="1" lang="zh-CN" altLang="en-US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消化仍需时日</a:t>
            </a:r>
            <a:r>
              <a:rPr kumimoji="1" lang="en-US" altLang="zh-CN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;</a:t>
            </a:r>
          </a:p>
          <a:p>
            <a:pPr marL="0" marR="0" lvl="0" indent="2667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kumimoji="1" lang="zh-CN" altLang="en-US" sz="24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、集装箱船的大型化趋势使行业的运力投放压力有所提升</a:t>
            </a:r>
            <a:r>
              <a:rPr kumimoji="1" lang="zh-CN" altLang="en-US" sz="24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。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357158" y="214290"/>
            <a:ext cx="7786742" cy="593529"/>
            <a:chOff x="357158" y="357166"/>
            <a:chExt cx="7786742" cy="593529"/>
          </a:xfrm>
        </p:grpSpPr>
        <p:sp>
          <p:nvSpPr>
            <p:cNvPr id="9" name="矩形 8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789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39552" y="1628800"/>
            <a:ext cx="38164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BDI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指数加速下行，</a:t>
            </a:r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2015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月跌至</a:t>
            </a:r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540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点，破历史低值，截至</a:t>
            </a:r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2015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月中旬</a:t>
            </a:r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BDI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指数在</a:t>
            </a:r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590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点附近徘徊。预计未来散货船运价仍将低位震荡，但继续大幅下跌空间</a:t>
            </a:r>
            <a:r>
              <a:rPr kumimoji="1" lang="zh-CN" altLang="en-US" sz="20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有限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428596" y="0"/>
            <a:ext cx="7786742" cy="593529"/>
            <a:chOff x="357158" y="357166"/>
            <a:chExt cx="7786742" cy="593529"/>
          </a:xfrm>
        </p:grpSpPr>
        <p:sp>
          <p:nvSpPr>
            <p:cNvPr id="8" name="矩形 7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71472" y="1000108"/>
            <a:ext cx="1966206" cy="512217"/>
            <a:chOff x="3058104" y="3575336"/>
            <a:chExt cx="1966206" cy="512217"/>
          </a:xfrm>
        </p:grpSpPr>
        <p:sp>
          <p:nvSpPr>
            <p:cNvPr id="14" name="MH_Entry_2"/>
            <p:cNvSpPr/>
            <p:nvPr>
              <p:custDataLst>
                <p:tags r:id="rId1"/>
              </p:custDataLst>
            </p:nvPr>
          </p:nvSpPr>
          <p:spPr>
            <a:xfrm>
              <a:off x="3058104" y="3707692"/>
              <a:ext cx="1966206" cy="2962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7999" tIns="0" rIns="539999" bIns="0" anchor="ctr">
              <a:normAutofit fontScale="92500" lnSpcReduction="10000"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散货运价</a:t>
              </a:r>
              <a:endParaRPr lang="zh-CN" altLang="en-US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5" name="MH_Number_2"/>
            <p:cNvSpPr/>
            <p:nvPr>
              <p:custDataLst>
                <p:tags r:id="rId2"/>
              </p:custDataLst>
            </p:nvPr>
          </p:nvSpPr>
          <p:spPr>
            <a:xfrm>
              <a:off x="4490384" y="3575336"/>
              <a:ext cx="533926" cy="512217"/>
            </a:xfrm>
            <a:custGeom>
              <a:avLst/>
              <a:gdLst>
                <a:gd name="connsiteX0" fmla="*/ 0 w 640080"/>
                <a:gd name="connsiteY0" fmla="*/ 0 h 662940"/>
                <a:gd name="connsiteX1" fmla="*/ 0 w 640080"/>
                <a:gd name="connsiteY1" fmla="*/ 502920 h 662940"/>
                <a:gd name="connsiteX2" fmla="*/ 640080 w 640080"/>
                <a:gd name="connsiteY2" fmla="*/ 662940 h 662940"/>
                <a:gd name="connsiteX3" fmla="*/ 640080 w 640080"/>
                <a:gd name="connsiteY3" fmla="*/ 160020 h 662940"/>
                <a:gd name="connsiteX4" fmla="*/ 0 w 640080"/>
                <a:gd name="connsiteY4" fmla="*/ 0 h 662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0080" h="662940">
                  <a:moveTo>
                    <a:pt x="0" y="0"/>
                  </a:moveTo>
                  <a:lnTo>
                    <a:pt x="0" y="502920"/>
                  </a:lnTo>
                  <a:lnTo>
                    <a:pt x="640080" y="662940"/>
                  </a:lnTo>
                  <a:lnTo>
                    <a:pt x="640080" y="160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9" tIns="45719" rIns="91439" bIns="45719" anchor="ctr"/>
            <a:lstStyle/>
            <a:p>
              <a:pPr algn="ctr">
                <a:defRPr/>
              </a:pPr>
              <a:r>
                <a:rPr lang="en-US" altLang="zh-CN" sz="2400" b="1" dirty="0" smtClean="0">
                  <a:solidFill>
                    <a:srgbClr val="FFFFFF"/>
                  </a:solidFill>
                  <a:latin typeface="Times New Roman" panose="02020603050405020304" pitchFamily="18" charset="0"/>
                  <a:ea typeface="Arial Unicode MS" panose="020B0604020202020204" pitchFamily="34" charset="-122"/>
                  <a:cs typeface="Times New Roman" panose="02020603050405020304" pitchFamily="18" charset="0"/>
                </a:rPr>
                <a:t>01</a:t>
              </a:r>
              <a:endParaRPr lang="zh-CN" altLang="en-US" sz="2400" b="1" dirty="0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6" name="图表 15"/>
          <p:cNvGraphicFramePr/>
          <p:nvPr/>
        </p:nvGraphicFramePr>
        <p:xfrm>
          <a:off x="4319464" y="1268760"/>
          <a:ext cx="482453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573016"/>
            <a:ext cx="7488832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580112" y="1428736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BDI</a:t>
            </a:r>
            <a:r>
              <a:rPr kumimoji="1" lang="zh-CN" altLang="en-US" sz="2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指数变动情况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0364" y="1285860"/>
            <a:ext cx="53578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2015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年一季度，原油运输指数结束了</a:t>
            </a:r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2014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年的波动上涨行情。预计原油运价仍将维持大幅波动态势，随着在手订单的积压，未来反弹空间有限。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500034" y="214290"/>
            <a:ext cx="7786742" cy="593529"/>
            <a:chOff x="357158" y="357166"/>
            <a:chExt cx="7786742" cy="593529"/>
          </a:xfrm>
        </p:grpSpPr>
        <p:sp>
          <p:nvSpPr>
            <p:cNvPr id="6" name="矩形 5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42910" y="1214422"/>
            <a:ext cx="1966206" cy="512217"/>
            <a:chOff x="3058104" y="3575336"/>
            <a:chExt cx="1966206" cy="512217"/>
          </a:xfrm>
        </p:grpSpPr>
        <p:sp>
          <p:nvSpPr>
            <p:cNvPr id="11" name="MH_Entry_2"/>
            <p:cNvSpPr/>
            <p:nvPr>
              <p:custDataLst>
                <p:tags r:id="rId1"/>
              </p:custDataLst>
            </p:nvPr>
          </p:nvSpPr>
          <p:spPr>
            <a:xfrm>
              <a:off x="3058104" y="3707692"/>
              <a:ext cx="1966206" cy="2962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7999" tIns="0" rIns="539999" bIns="0" anchor="ctr">
              <a:normAutofit fontScale="92500" lnSpcReduction="10000"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原油运价</a:t>
              </a:r>
              <a:endParaRPr lang="zh-CN" altLang="en-US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2" name="MH_Number_2"/>
            <p:cNvSpPr/>
            <p:nvPr>
              <p:custDataLst>
                <p:tags r:id="rId2"/>
              </p:custDataLst>
            </p:nvPr>
          </p:nvSpPr>
          <p:spPr>
            <a:xfrm>
              <a:off x="4490384" y="3575336"/>
              <a:ext cx="533926" cy="512217"/>
            </a:xfrm>
            <a:custGeom>
              <a:avLst/>
              <a:gdLst>
                <a:gd name="connsiteX0" fmla="*/ 0 w 640080"/>
                <a:gd name="connsiteY0" fmla="*/ 0 h 662940"/>
                <a:gd name="connsiteX1" fmla="*/ 0 w 640080"/>
                <a:gd name="connsiteY1" fmla="*/ 502920 h 662940"/>
                <a:gd name="connsiteX2" fmla="*/ 640080 w 640080"/>
                <a:gd name="connsiteY2" fmla="*/ 662940 h 662940"/>
                <a:gd name="connsiteX3" fmla="*/ 640080 w 640080"/>
                <a:gd name="connsiteY3" fmla="*/ 160020 h 662940"/>
                <a:gd name="connsiteX4" fmla="*/ 0 w 640080"/>
                <a:gd name="connsiteY4" fmla="*/ 0 h 662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0080" h="662940">
                  <a:moveTo>
                    <a:pt x="0" y="0"/>
                  </a:moveTo>
                  <a:lnTo>
                    <a:pt x="0" y="502920"/>
                  </a:lnTo>
                  <a:lnTo>
                    <a:pt x="640080" y="662940"/>
                  </a:lnTo>
                  <a:lnTo>
                    <a:pt x="640080" y="160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9" tIns="45719" rIns="91439" bIns="45719" anchor="ctr"/>
            <a:lstStyle/>
            <a:p>
              <a:pPr algn="ctr">
                <a:defRPr/>
              </a:pPr>
              <a:r>
                <a:rPr lang="en-US" altLang="zh-CN" sz="2400" b="1" dirty="0" smtClean="0">
                  <a:solidFill>
                    <a:srgbClr val="FFFFFF"/>
                  </a:solidFill>
                  <a:latin typeface="Times New Roman" panose="02020603050405020304" pitchFamily="18" charset="0"/>
                  <a:ea typeface="Arial Unicode MS" panose="020B0604020202020204" pitchFamily="34" charset="-122"/>
                  <a:cs typeface="Times New Roman" panose="02020603050405020304" pitchFamily="18" charset="0"/>
                </a:rPr>
                <a:t>02</a:t>
              </a:r>
              <a:endParaRPr lang="zh-CN" altLang="en-US" sz="2400" b="1" dirty="0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 r="2000"/>
          <a:stretch>
            <a:fillRect/>
          </a:stretch>
        </p:blipFill>
        <p:spPr bwMode="auto">
          <a:xfrm>
            <a:off x="169637" y="2780928"/>
            <a:ext cx="879485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428992" y="128586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2015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kumimoji="1" lang="en-US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kumimoji="1" lang="zh-CN" altLang="en-US" sz="2000" dirty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月以来受日本及欧洲航线运价下跌影响，整体来说集运价格有所下跌。但在寡头垄断的竞争格局下预计价格下行风险相对可控。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357158" y="357166"/>
            <a:ext cx="7786742" cy="593529"/>
            <a:chOff x="357158" y="357166"/>
            <a:chExt cx="7786742" cy="593529"/>
          </a:xfrm>
        </p:grpSpPr>
        <p:sp>
          <p:nvSpPr>
            <p:cNvPr id="7" name="矩形 6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714348" y="1357298"/>
            <a:ext cx="2251958" cy="512217"/>
            <a:chOff x="3058104" y="3575336"/>
            <a:chExt cx="1966206" cy="512217"/>
          </a:xfrm>
        </p:grpSpPr>
        <p:sp>
          <p:nvSpPr>
            <p:cNvPr id="12" name="MH_Entry_2"/>
            <p:cNvSpPr/>
            <p:nvPr>
              <p:custDataLst>
                <p:tags r:id="rId1"/>
              </p:custDataLst>
            </p:nvPr>
          </p:nvSpPr>
          <p:spPr>
            <a:xfrm>
              <a:off x="3058104" y="3707692"/>
              <a:ext cx="1966206" cy="29627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7999" tIns="0" rIns="539999" bIns="0" anchor="ctr">
              <a:normAutofit fontScale="92500" lnSpcReduction="10000"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集运市场运价</a:t>
              </a:r>
              <a:endParaRPr lang="zh-CN" altLang="en-US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3" name="MH_Number_2"/>
            <p:cNvSpPr/>
            <p:nvPr>
              <p:custDataLst>
                <p:tags r:id="rId2"/>
              </p:custDataLst>
            </p:nvPr>
          </p:nvSpPr>
          <p:spPr>
            <a:xfrm>
              <a:off x="4555061" y="3575336"/>
              <a:ext cx="469249" cy="512217"/>
            </a:xfrm>
            <a:custGeom>
              <a:avLst/>
              <a:gdLst>
                <a:gd name="connsiteX0" fmla="*/ 0 w 640080"/>
                <a:gd name="connsiteY0" fmla="*/ 0 h 662940"/>
                <a:gd name="connsiteX1" fmla="*/ 0 w 640080"/>
                <a:gd name="connsiteY1" fmla="*/ 502920 h 662940"/>
                <a:gd name="connsiteX2" fmla="*/ 640080 w 640080"/>
                <a:gd name="connsiteY2" fmla="*/ 662940 h 662940"/>
                <a:gd name="connsiteX3" fmla="*/ 640080 w 640080"/>
                <a:gd name="connsiteY3" fmla="*/ 160020 h 662940"/>
                <a:gd name="connsiteX4" fmla="*/ 0 w 640080"/>
                <a:gd name="connsiteY4" fmla="*/ 0 h 662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0080" h="662940">
                  <a:moveTo>
                    <a:pt x="0" y="0"/>
                  </a:moveTo>
                  <a:lnTo>
                    <a:pt x="0" y="502920"/>
                  </a:lnTo>
                  <a:lnTo>
                    <a:pt x="640080" y="662940"/>
                  </a:lnTo>
                  <a:lnTo>
                    <a:pt x="640080" y="160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9" tIns="45719" rIns="91439" bIns="45719" anchor="ctr"/>
            <a:lstStyle/>
            <a:p>
              <a:pPr algn="ctr">
                <a:defRPr/>
              </a:pPr>
              <a:r>
                <a:rPr lang="en-US" altLang="zh-CN" sz="2400" b="1" dirty="0" smtClean="0">
                  <a:solidFill>
                    <a:srgbClr val="FFFFFF"/>
                  </a:solidFill>
                  <a:latin typeface="Times New Roman" panose="02020603050405020304" pitchFamily="18" charset="0"/>
                  <a:ea typeface="Arial Unicode MS" panose="020B0604020202020204" pitchFamily="34" charset="-122"/>
                  <a:cs typeface="Times New Roman" panose="02020603050405020304" pitchFamily="18" charset="0"/>
                </a:rPr>
                <a:t>03</a:t>
              </a:r>
              <a:endParaRPr lang="zh-CN" altLang="en-US" sz="2400" b="1" dirty="0">
                <a:solidFill>
                  <a:srgbClr val="FFFFFF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2780928"/>
            <a:ext cx="822496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/>
          <p:cNvGrpSpPr/>
          <p:nvPr/>
        </p:nvGrpSpPr>
        <p:grpSpPr>
          <a:xfrm>
            <a:off x="285720" y="285728"/>
            <a:ext cx="3952875" cy="3048000"/>
            <a:chOff x="2889250" y="1835150"/>
            <a:chExt cx="3952875" cy="3048000"/>
          </a:xfrm>
        </p:grpSpPr>
        <p:sp>
          <p:nvSpPr>
            <p:cNvPr id="18" name="文本框 17"/>
            <p:cNvSpPr txBox="1"/>
            <p:nvPr/>
          </p:nvSpPr>
          <p:spPr>
            <a:xfrm>
              <a:off x="5721350" y="1903413"/>
              <a:ext cx="1120775" cy="2216150"/>
            </a:xfrm>
            <a:prstGeom prst="rect">
              <a:avLst/>
            </a:prstGeom>
            <a:noFill/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3800" kern="0" spc="400" dirty="0" smtClean="0">
                  <a:solidFill>
                    <a:schemeClr val="accent1"/>
                  </a:solidFill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3</a:t>
              </a:r>
              <a:endParaRPr lang="zh-CN" altLang="en-US" sz="41300" kern="0" spc="400" dirty="0">
                <a:solidFill>
                  <a:schemeClr val="accent1"/>
                </a:solidFill>
                <a:latin typeface="Bell MT" panose="02020503060305020303" pitchFamily="18" charset="0"/>
                <a:ea typeface="华文隶书" panose="02010800040101010101" pitchFamily="2" charset="-122"/>
                <a:cs typeface="Microsoft New Tai Lue" panose="020B0502040204020203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3538538" y="2047875"/>
              <a:ext cx="2185987" cy="1963738"/>
            </a:xfrm>
            <a:prstGeom prst="line">
              <a:avLst/>
            </a:prstGeom>
            <a:noFill/>
            <a:ln w="63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>
            <a:xfrm>
              <a:off x="2889250" y="1835150"/>
              <a:ext cx="2743200" cy="2462213"/>
            </a:xfrm>
            <a:prstGeom prst="line">
              <a:avLst/>
            </a:prstGeom>
            <a:noFill/>
            <a:ln w="6350" cap="flat" cmpd="sng" algn="ctr">
              <a:solidFill>
                <a:schemeClr val="accent2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>
            <a:xfrm>
              <a:off x="3127375" y="2419350"/>
              <a:ext cx="2741613" cy="2463800"/>
            </a:xfrm>
            <a:prstGeom prst="line">
              <a:avLst/>
            </a:prstGeom>
            <a:noFill/>
            <a:ln w="6350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</p:cxnSp>
        <p:sp>
          <p:nvSpPr>
            <p:cNvPr id="22" name="文本框 21"/>
            <p:cNvSpPr txBox="1"/>
            <p:nvPr/>
          </p:nvSpPr>
          <p:spPr>
            <a:xfrm>
              <a:off x="2986088" y="2976563"/>
              <a:ext cx="3024187" cy="769937"/>
            </a:xfrm>
            <a:prstGeom prst="rect">
              <a:avLst/>
            </a:prstGeom>
            <a:noFill/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kern="0" spc="400" dirty="0">
                  <a:solidFill>
                    <a:schemeClr val="accent1"/>
                  </a:solidFill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S</a:t>
              </a:r>
              <a:r>
                <a:rPr lang="en-US" altLang="zh-CN" sz="4400" kern="0" spc="400" dirty="0"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EC</a:t>
              </a:r>
              <a:r>
                <a:rPr lang="en-US" altLang="zh-CN" sz="4400" kern="0" spc="400" dirty="0">
                  <a:solidFill>
                    <a:schemeClr val="accent1"/>
                  </a:solidFill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T</a:t>
              </a:r>
              <a:r>
                <a:rPr lang="en-US" altLang="zh-CN" sz="4400" kern="0" spc="400" dirty="0"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ION</a:t>
              </a:r>
              <a:endParaRPr lang="zh-CN" altLang="en-US" sz="8000" kern="0" spc="400" dirty="0">
                <a:latin typeface="Bell MT" panose="02020503060305020303" pitchFamily="18" charset="0"/>
                <a:ea typeface="华文隶书" panose="02010800040101010101" pitchFamily="2" charset="-122"/>
                <a:cs typeface="Microsoft New Tai Lue" panose="020B0502040204020203" pitchFamily="34" charset="0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4879456" y="2197078"/>
            <a:ext cx="3571900" cy="1428760"/>
          </a:xfrm>
          <a:prstGeom prst="rect">
            <a:avLst/>
          </a:prstGeom>
          <a:noFill/>
        </p:spPr>
        <p:txBody>
          <a:bodyPr/>
          <a:lstStyle/>
          <a:p>
            <a:r>
              <a:rPr kumimoji="1" lang="zh-CN" alt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49" charset="0"/>
                <a:ea typeface="標楷體" pitchFamily="65" charset="-120"/>
                <a:cs typeface="Tahoma" pitchFamily="34" charset="0"/>
              </a:rPr>
              <a:t>船价波动</a:t>
            </a:r>
            <a:endParaRPr kumimoji="1" lang="zh-CN" alt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" pitchFamily="49" charset="0"/>
              <a:ea typeface="標楷體" pitchFamily="65" charset="-120"/>
              <a:cs typeface="Tahoma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57554" y="3789040"/>
            <a:ext cx="55006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zh-CN" altLang="en-US" sz="2800" dirty="0">
                <a:solidFill>
                  <a:srgbClr val="36687E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船价仍有一定的下跌空间，总体来说以低位震荡为主，景气度依旧处于周期性底部</a:t>
            </a:r>
            <a:r>
              <a:rPr kumimoji="1" lang="zh-CN" altLang="en-US" sz="2800" dirty="0" smtClean="0">
                <a:solidFill>
                  <a:srgbClr val="36687E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区间。</a:t>
            </a:r>
            <a:endParaRPr kumimoji="1" lang="zh-CN" altLang="en-US" sz="2800" dirty="0">
              <a:solidFill>
                <a:srgbClr val="36687E"/>
              </a:solidFill>
              <a:latin typeface="Courier" pitchFamily="49" charset="0"/>
              <a:ea typeface="標楷體" pitchFamily="65" charset="-120"/>
              <a:cs typeface="Tahoma" pitchFamily="34" charset="0"/>
            </a:endParaRPr>
          </a:p>
        </p:txBody>
      </p:sp>
      <p:sp>
        <p:nvSpPr>
          <p:cNvPr id="10" name="KSO_Shape"/>
          <p:cNvSpPr>
            <a:spLocks/>
          </p:cNvSpPr>
          <p:nvPr/>
        </p:nvSpPr>
        <p:spPr bwMode="auto">
          <a:xfrm>
            <a:off x="7143768" y="5572140"/>
            <a:ext cx="1500198" cy="571504"/>
          </a:xfrm>
          <a:custGeom>
            <a:avLst/>
            <a:gdLst>
              <a:gd name="T0" fmla="*/ 1352625 w 864000"/>
              <a:gd name="T1" fmla="*/ 2129773 h 454098"/>
              <a:gd name="T2" fmla="*/ 2634064 w 864000"/>
              <a:gd name="T3" fmla="*/ 2070089 h 454098"/>
              <a:gd name="T4" fmla="*/ 3374447 w 864000"/>
              <a:gd name="T5" fmla="*/ 2070089 h 454098"/>
              <a:gd name="T6" fmla="*/ 4200260 w 864000"/>
              <a:gd name="T7" fmla="*/ 2136403 h 454098"/>
              <a:gd name="T8" fmla="*/ 3004256 w 864000"/>
              <a:gd name="T9" fmla="*/ 2202718 h 454098"/>
              <a:gd name="T10" fmla="*/ 1808251 w 864000"/>
              <a:gd name="T11" fmla="*/ 2136403 h 454098"/>
              <a:gd name="T12" fmla="*/ 526812 w 864000"/>
              <a:gd name="T13" fmla="*/ 2076721 h 454098"/>
              <a:gd name="T14" fmla="*/ 0 w 864000"/>
              <a:gd name="T15" fmla="*/ 2089986 h 454098"/>
              <a:gd name="T16" fmla="*/ 526812 w 864000"/>
              <a:gd name="T17" fmla="*/ 1837989 h 454098"/>
              <a:gd name="T18" fmla="*/ 1722821 w 864000"/>
              <a:gd name="T19" fmla="*/ 1910937 h 454098"/>
              <a:gd name="T20" fmla="*/ 2648303 w 864000"/>
              <a:gd name="T21" fmla="*/ 1910937 h 454098"/>
              <a:gd name="T22" fmla="*/ 3830069 w 864000"/>
              <a:gd name="T23" fmla="*/ 1837989 h 454098"/>
              <a:gd name="T24" fmla="*/ 3830069 w 864000"/>
              <a:gd name="T25" fmla="*/ 1917566 h 454098"/>
              <a:gd name="T26" fmla="*/ 2548634 w 864000"/>
              <a:gd name="T27" fmla="*/ 1970621 h 454098"/>
              <a:gd name="T28" fmla="*/ 1352625 w 864000"/>
              <a:gd name="T29" fmla="*/ 2036934 h 454098"/>
              <a:gd name="T30" fmla="*/ 156620 w 864000"/>
              <a:gd name="T31" fmla="*/ 1970621 h 454098"/>
              <a:gd name="T32" fmla="*/ 71191 w 864000"/>
              <a:gd name="T33" fmla="*/ 1910937 h 454098"/>
              <a:gd name="T34" fmla="*/ 3243869 w 864000"/>
              <a:gd name="T35" fmla="*/ 1664087 h 454098"/>
              <a:gd name="T36" fmla="*/ 2227216 w 864000"/>
              <a:gd name="T37" fmla="*/ 1292411 h 454098"/>
              <a:gd name="T38" fmla="*/ 2523739 w 864000"/>
              <a:gd name="T39" fmla="*/ 1292411 h 454098"/>
              <a:gd name="T40" fmla="*/ 1837498 w 864000"/>
              <a:gd name="T41" fmla="*/ 1419118 h 454098"/>
              <a:gd name="T42" fmla="*/ 1837498 w 864000"/>
              <a:gd name="T43" fmla="*/ 1292411 h 454098"/>
              <a:gd name="T44" fmla="*/ 1735830 w 864000"/>
              <a:gd name="T45" fmla="*/ 1419118 h 454098"/>
              <a:gd name="T46" fmla="*/ 1041120 w 864000"/>
              <a:gd name="T47" fmla="*/ 1292411 h 454098"/>
              <a:gd name="T48" fmla="*/ 1337643 w 864000"/>
              <a:gd name="T49" fmla="*/ 1292411 h 454098"/>
              <a:gd name="T50" fmla="*/ 642931 w 864000"/>
              <a:gd name="T51" fmla="*/ 1419118 h 454098"/>
              <a:gd name="T52" fmla="*/ 702235 w 864000"/>
              <a:gd name="T53" fmla="*/ 1292411 h 454098"/>
              <a:gd name="T54" fmla="*/ 4133440 w 864000"/>
              <a:gd name="T55" fmla="*/ 1250175 h 454098"/>
              <a:gd name="T56" fmla="*/ 3548865 w 864000"/>
              <a:gd name="T57" fmla="*/ 1702048 h 454098"/>
              <a:gd name="T58" fmla="*/ 4200260 w 864000"/>
              <a:gd name="T59" fmla="*/ 1783012 h 454098"/>
              <a:gd name="T60" fmla="*/ 3612938 w 864000"/>
              <a:gd name="T61" fmla="*/ 1769192 h 454098"/>
              <a:gd name="T62" fmla="*/ 3440412 w 864000"/>
              <a:gd name="T63" fmla="*/ 1816132 h 454098"/>
              <a:gd name="T64" fmla="*/ 2723052 w 864000"/>
              <a:gd name="T65" fmla="*/ 1851253 h 454098"/>
              <a:gd name="T66" fmla="*/ 1977286 w 864000"/>
              <a:gd name="T67" fmla="*/ 1816132 h 454098"/>
              <a:gd name="T68" fmla="*/ 1352625 w 864000"/>
              <a:gd name="T69" fmla="*/ 1877781 h 454098"/>
              <a:gd name="T70" fmla="*/ 617317 w 864000"/>
              <a:gd name="T71" fmla="*/ 1816132 h 454098"/>
              <a:gd name="T72" fmla="*/ 156620 w 864000"/>
              <a:gd name="T73" fmla="*/ 1811465 h 454098"/>
              <a:gd name="T74" fmla="*/ 71191 w 864000"/>
              <a:gd name="T75" fmla="*/ 1745152 h 454098"/>
              <a:gd name="T76" fmla="*/ 117656 w 864000"/>
              <a:gd name="T77" fmla="*/ 1419118 h 454098"/>
              <a:gd name="T78" fmla="*/ 414183 w 864000"/>
              <a:gd name="T79" fmla="*/ 1005208 h 454098"/>
              <a:gd name="T80" fmla="*/ 3303175 w 864000"/>
              <a:gd name="T81" fmla="*/ 912292 h 454098"/>
              <a:gd name="T82" fmla="*/ 507376 w 864000"/>
              <a:gd name="T83" fmla="*/ 810924 h 454098"/>
              <a:gd name="T84" fmla="*/ 3142203 w 864000"/>
              <a:gd name="T85" fmla="*/ 718010 h 454098"/>
              <a:gd name="T86" fmla="*/ 592096 w 864000"/>
              <a:gd name="T87" fmla="*/ 616642 h 454098"/>
              <a:gd name="T88" fmla="*/ 2921928 w 864000"/>
              <a:gd name="T89" fmla="*/ 515277 h 454098"/>
              <a:gd name="T90" fmla="*/ 2862624 w 864000"/>
              <a:gd name="T91" fmla="*/ 422356 h 454098"/>
              <a:gd name="T92" fmla="*/ 575153 w 864000"/>
              <a:gd name="T93" fmla="*/ 422356 h 454098"/>
              <a:gd name="T94" fmla="*/ 2862624 w 864000"/>
              <a:gd name="T95" fmla="*/ 329439 h 454098"/>
              <a:gd name="T96" fmla="*/ 914038 w 864000"/>
              <a:gd name="T97" fmla="*/ 0 h 454098"/>
              <a:gd name="T98" fmla="*/ 778481 w 864000"/>
              <a:gd name="T99" fmla="*/ 329439 h 45409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864000" h="454098">
                <a:moveTo>
                  <a:pt x="108366" y="413085"/>
                </a:moveTo>
                <a:cubicBezTo>
                  <a:pt x="155227" y="413085"/>
                  <a:pt x="184515" y="421288"/>
                  <a:pt x="202088" y="426756"/>
                </a:cubicBezTo>
                <a:cubicBezTo>
                  <a:pt x="219661" y="432225"/>
                  <a:pt x="240163" y="439060"/>
                  <a:pt x="278237" y="439060"/>
                </a:cubicBezTo>
                <a:cubicBezTo>
                  <a:pt x="316312" y="439060"/>
                  <a:pt x="333885" y="432225"/>
                  <a:pt x="354387" y="426756"/>
                </a:cubicBezTo>
                <a:cubicBezTo>
                  <a:pt x="371960" y="421288"/>
                  <a:pt x="401248" y="413085"/>
                  <a:pt x="448109" y="413085"/>
                </a:cubicBezTo>
                <a:cubicBezTo>
                  <a:pt x="494970" y="413085"/>
                  <a:pt x="524258" y="421288"/>
                  <a:pt x="541831" y="426756"/>
                </a:cubicBezTo>
                <a:cubicBezTo>
                  <a:pt x="541831" y="426756"/>
                  <a:pt x="541831" y="426756"/>
                  <a:pt x="544760" y="428123"/>
                </a:cubicBezTo>
                <a:cubicBezTo>
                  <a:pt x="562333" y="433592"/>
                  <a:pt x="582834" y="439060"/>
                  <a:pt x="617980" y="439060"/>
                </a:cubicBezTo>
                <a:cubicBezTo>
                  <a:pt x="656054" y="439060"/>
                  <a:pt x="673627" y="432225"/>
                  <a:pt x="694129" y="426756"/>
                </a:cubicBezTo>
                <a:cubicBezTo>
                  <a:pt x="711702" y="421288"/>
                  <a:pt x="740990" y="413085"/>
                  <a:pt x="787851" y="413085"/>
                </a:cubicBezTo>
                <a:cubicBezTo>
                  <a:pt x="820068" y="413085"/>
                  <a:pt x="846427" y="417187"/>
                  <a:pt x="864000" y="422655"/>
                </a:cubicBezTo>
                <a:cubicBezTo>
                  <a:pt x="864000" y="422655"/>
                  <a:pt x="864000" y="422655"/>
                  <a:pt x="864000" y="440427"/>
                </a:cubicBezTo>
                <a:cubicBezTo>
                  <a:pt x="843499" y="434959"/>
                  <a:pt x="825926" y="428123"/>
                  <a:pt x="787851" y="428123"/>
                </a:cubicBezTo>
                <a:cubicBezTo>
                  <a:pt x="749776" y="428123"/>
                  <a:pt x="732204" y="434959"/>
                  <a:pt x="711702" y="440427"/>
                </a:cubicBezTo>
                <a:cubicBezTo>
                  <a:pt x="691200" y="445896"/>
                  <a:pt x="664841" y="454098"/>
                  <a:pt x="617980" y="454098"/>
                </a:cubicBezTo>
                <a:cubicBezTo>
                  <a:pt x="571119" y="454098"/>
                  <a:pt x="541831" y="445896"/>
                  <a:pt x="524258" y="440427"/>
                </a:cubicBezTo>
                <a:cubicBezTo>
                  <a:pt x="506685" y="434959"/>
                  <a:pt x="486183" y="428123"/>
                  <a:pt x="448109" y="428123"/>
                </a:cubicBezTo>
                <a:cubicBezTo>
                  <a:pt x="410034" y="428123"/>
                  <a:pt x="392461" y="434959"/>
                  <a:pt x="371960" y="440427"/>
                </a:cubicBezTo>
                <a:cubicBezTo>
                  <a:pt x="351458" y="445896"/>
                  <a:pt x="325099" y="454098"/>
                  <a:pt x="278237" y="454098"/>
                </a:cubicBezTo>
                <a:cubicBezTo>
                  <a:pt x="231377" y="454098"/>
                  <a:pt x="202088" y="445896"/>
                  <a:pt x="184515" y="440427"/>
                </a:cubicBezTo>
                <a:cubicBezTo>
                  <a:pt x="166943" y="434959"/>
                  <a:pt x="146441" y="428123"/>
                  <a:pt x="108366" y="428123"/>
                </a:cubicBezTo>
                <a:cubicBezTo>
                  <a:pt x="70292" y="428123"/>
                  <a:pt x="52719" y="434959"/>
                  <a:pt x="32217" y="440427"/>
                </a:cubicBezTo>
                <a:cubicBezTo>
                  <a:pt x="23431" y="443161"/>
                  <a:pt x="11715" y="445896"/>
                  <a:pt x="0" y="448630"/>
                </a:cubicBezTo>
                <a:cubicBezTo>
                  <a:pt x="0" y="448630"/>
                  <a:pt x="0" y="448630"/>
                  <a:pt x="0" y="430858"/>
                </a:cubicBezTo>
                <a:cubicBezTo>
                  <a:pt x="5857" y="429490"/>
                  <a:pt x="8786" y="428123"/>
                  <a:pt x="14644" y="426756"/>
                </a:cubicBezTo>
                <a:cubicBezTo>
                  <a:pt x="32217" y="421288"/>
                  <a:pt x="61505" y="413085"/>
                  <a:pt x="108366" y="413085"/>
                </a:cubicBezTo>
                <a:close/>
                <a:moveTo>
                  <a:pt x="108366" y="378908"/>
                </a:moveTo>
                <a:cubicBezTo>
                  <a:pt x="155227" y="378908"/>
                  <a:pt x="184515" y="388478"/>
                  <a:pt x="202088" y="393946"/>
                </a:cubicBezTo>
                <a:cubicBezTo>
                  <a:pt x="219661" y="398047"/>
                  <a:pt x="240163" y="404883"/>
                  <a:pt x="278237" y="404883"/>
                </a:cubicBezTo>
                <a:cubicBezTo>
                  <a:pt x="316312" y="404883"/>
                  <a:pt x="333885" y="399415"/>
                  <a:pt x="354387" y="393946"/>
                </a:cubicBezTo>
                <a:cubicBezTo>
                  <a:pt x="371960" y="387111"/>
                  <a:pt x="401248" y="378908"/>
                  <a:pt x="448109" y="378908"/>
                </a:cubicBezTo>
                <a:cubicBezTo>
                  <a:pt x="494970" y="378908"/>
                  <a:pt x="524258" y="388478"/>
                  <a:pt x="541831" y="393946"/>
                </a:cubicBezTo>
                <a:cubicBezTo>
                  <a:pt x="541831" y="393946"/>
                  <a:pt x="541831" y="393946"/>
                  <a:pt x="544760" y="393946"/>
                </a:cubicBezTo>
                <a:cubicBezTo>
                  <a:pt x="562333" y="399415"/>
                  <a:pt x="582834" y="404883"/>
                  <a:pt x="617980" y="404883"/>
                </a:cubicBezTo>
                <a:cubicBezTo>
                  <a:pt x="656054" y="404883"/>
                  <a:pt x="673627" y="399415"/>
                  <a:pt x="694129" y="393946"/>
                </a:cubicBezTo>
                <a:cubicBezTo>
                  <a:pt x="711702" y="387111"/>
                  <a:pt x="740990" y="378908"/>
                  <a:pt x="787851" y="378908"/>
                </a:cubicBezTo>
                <a:cubicBezTo>
                  <a:pt x="820068" y="378908"/>
                  <a:pt x="846427" y="384377"/>
                  <a:pt x="864000" y="388478"/>
                </a:cubicBezTo>
                <a:cubicBezTo>
                  <a:pt x="864000" y="388478"/>
                  <a:pt x="864000" y="388478"/>
                  <a:pt x="864000" y="406250"/>
                </a:cubicBezTo>
                <a:cubicBezTo>
                  <a:pt x="843499" y="400782"/>
                  <a:pt x="825926" y="395313"/>
                  <a:pt x="787851" y="395313"/>
                </a:cubicBezTo>
                <a:cubicBezTo>
                  <a:pt x="749776" y="395313"/>
                  <a:pt x="732204" y="400782"/>
                  <a:pt x="711702" y="406250"/>
                </a:cubicBezTo>
                <a:cubicBezTo>
                  <a:pt x="691200" y="411718"/>
                  <a:pt x="664841" y="421288"/>
                  <a:pt x="617980" y="419921"/>
                </a:cubicBezTo>
                <a:cubicBezTo>
                  <a:pt x="571119" y="421288"/>
                  <a:pt x="541831" y="411718"/>
                  <a:pt x="524258" y="406250"/>
                </a:cubicBezTo>
                <a:cubicBezTo>
                  <a:pt x="506685" y="400782"/>
                  <a:pt x="486183" y="395313"/>
                  <a:pt x="448109" y="395313"/>
                </a:cubicBezTo>
                <a:cubicBezTo>
                  <a:pt x="410034" y="395313"/>
                  <a:pt x="392461" y="400782"/>
                  <a:pt x="371960" y="406250"/>
                </a:cubicBezTo>
                <a:cubicBezTo>
                  <a:pt x="351458" y="411718"/>
                  <a:pt x="325099" y="421288"/>
                  <a:pt x="278237" y="419921"/>
                </a:cubicBezTo>
                <a:cubicBezTo>
                  <a:pt x="231377" y="421288"/>
                  <a:pt x="202088" y="411718"/>
                  <a:pt x="184515" y="406250"/>
                </a:cubicBezTo>
                <a:cubicBezTo>
                  <a:pt x="166943" y="400782"/>
                  <a:pt x="146441" y="395313"/>
                  <a:pt x="108366" y="395313"/>
                </a:cubicBezTo>
                <a:cubicBezTo>
                  <a:pt x="70292" y="395313"/>
                  <a:pt x="52719" y="400782"/>
                  <a:pt x="32217" y="406250"/>
                </a:cubicBezTo>
                <a:cubicBezTo>
                  <a:pt x="23431" y="408984"/>
                  <a:pt x="11715" y="411718"/>
                  <a:pt x="0" y="414453"/>
                </a:cubicBezTo>
                <a:cubicBezTo>
                  <a:pt x="0" y="414453"/>
                  <a:pt x="0" y="414453"/>
                  <a:pt x="0" y="396680"/>
                </a:cubicBezTo>
                <a:cubicBezTo>
                  <a:pt x="5857" y="395313"/>
                  <a:pt x="8786" y="395313"/>
                  <a:pt x="14644" y="393946"/>
                </a:cubicBezTo>
                <a:cubicBezTo>
                  <a:pt x="32217" y="387111"/>
                  <a:pt x="61505" y="378908"/>
                  <a:pt x="108366" y="378908"/>
                </a:cubicBezTo>
                <a:close/>
                <a:moveTo>
                  <a:pt x="646356" y="322160"/>
                </a:moveTo>
                <a:cubicBezTo>
                  <a:pt x="646356" y="332608"/>
                  <a:pt x="655070" y="343057"/>
                  <a:pt x="667269" y="343057"/>
                </a:cubicBezTo>
                <a:cubicBezTo>
                  <a:pt x="677725" y="343057"/>
                  <a:pt x="688182" y="332608"/>
                  <a:pt x="688182" y="322160"/>
                </a:cubicBezTo>
                <a:cubicBezTo>
                  <a:pt x="646356" y="322160"/>
                  <a:pt x="646356" y="322160"/>
                  <a:pt x="646356" y="322160"/>
                </a:cubicBezTo>
                <a:close/>
                <a:moveTo>
                  <a:pt x="458142" y="266435"/>
                </a:moveTo>
                <a:cubicBezTo>
                  <a:pt x="458142" y="292556"/>
                  <a:pt x="458142" y="292556"/>
                  <a:pt x="458142" y="292556"/>
                </a:cubicBezTo>
                <a:cubicBezTo>
                  <a:pt x="519137" y="292556"/>
                  <a:pt x="519137" y="292556"/>
                  <a:pt x="519137" y="292556"/>
                </a:cubicBezTo>
                <a:lnTo>
                  <a:pt x="519137" y="266435"/>
                </a:lnTo>
                <a:cubicBezTo>
                  <a:pt x="458142" y="266435"/>
                  <a:pt x="458142" y="266435"/>
                  <a:pt x="458142" y="266435"/>
                </a:cubicBezTo>
                <a:close/>
                <a:moveTo>
                  <a:pt x="377976" y="266435"/>
                </a:moveTo>
                <a:cubicBezTo>
                  <a:pt x="377976" y="292556"/>
                  <a:pt x="377976" y="292556"/>
                  <a:pt x="377976" y="292556"/>
                </a:cubicBezTo>
                <a:cubicBezTo>
                  <a:pt x="437229" y="292556"/>
                  <a:pt x="437229" y="292556"/>
                  <a:pt x="437229" y="292556"/>
                </a:cubicBezTo>
                <a:lnTo>
                  <a:pt x="437229" y="266435"/>
                </a:lnTo>
                <a:cubicBezTo>
                  <a:pt x="377976" y="266435"/>
                  <a:pt x="377976" y="266435"/>
                  <a:pt x="377976" y="266435"/>
                </a:cubicBezTo>
                <a:close/>
                <a:moveTo>
                  <a:pt x="296068" y="266435"/>
                </a:moveTo>
                <a:cubicBezTo>
                  <a:pt x="296068" y="292556"/>
                  <a:pt x="296068" y="292556"/>
                  <a:pt x="296068" y="292556"/>
                </a:cubicBezTo>
                <a:cubicBezTo>
                  <a:pt x="357063" y="292556"/>
                  <a:pt x="357063" y="292556"/>
                  <a:pt x="357063" y="292556"/>
                </a:cubicBezTo>
                <a:lnTo>
                  <a:pt x="357063" y="266435"/>
                </a:lnTo>
                <a:cubicBezTo>
                  <a:pt x="296068" y="266435"/>
                  <a:pt x="296068" y="266435"/>
                  <a:pt x="296068" y="266435"/>
                </a:cubicBezTo>
                <a:close/>
                <a:moveTo>
                  <a:pt x="214160" y="266435"/>
                </a:moveTo>
                <a:cubicBezTo>
                  <a:pt x="214160" y="292556"/>
                  <a:pt x="214160" y="292556"/>
                  <a:pt x="214160" y="292556"/>
                </a:cubicBezTo>
                <a:cubicBezTo>
                  <a:pt x="275155" y="292556"/>
                  <a:pt x="275155" y="292556"/>
                  <a:pt x="275155" y="292556"/>
                </a:cubicBezTo>
                <a:lnTo>
                  <a:pt x="275155" y="266435"/>
                </a:lnTo>
                <a:cubicBezTo>
                  <a:pt x="214160" y="266435"/>
                  <a:pt x="214160" y="266435"/>
                  <a:pt x="214160" y="266435"/>
                </a:cubicBezTo>
                <a:close/>
                <a:moveTo>
                  <a:pt x="144451" y="266435"/>
                </a:moveTo>
                <a:cubicBezTo>
                  <a:pt x="132252" y="292556"/>
                  <a:pt x="132252" y="292556"/>
                  <a:pt x="132252" y="292556"/>
                </a:cubicBezTo>
                <a:cubicBezTo>
                  <a:pt x="193247" y="292556"/>
                  <a:pt x="193247" y="292556"/>
                  <a:pt x="193247" y="292556"/>
                </a:cubicBezTo>
                <a:lnTo>
                  <a:pt x="193247" y="266435"/>
                </a:lnTo>
                <a:cubicBezTo>
                  <a:pt x="144451" y="266435"/>
                  <a:pt x="144451" y="266435"/>
                  <a:pt x="144451" y="266435"/>
                </a:cubicBezTo>
                <a:close/>
                <a:moveTo>
                  <a:pt x="46858" y="247280"/>
                </a:moveTo>
                <a:lnTo>
                  <a:pt x="850255" y="247280"/>
                </a:lnTo>
                <a:cubicBezTo>
                  <a:pt x="850255" y="257728"/>
                  <a:pt x="850255" y="257728"/>
                  <a:pt x="850255" y="257728"/>
                </a:cubicBezTo>
                <a:cubicBezTo>
                  <a:pt x="782289" y="303440"/>
                  <a:pt x="740790" y="326622"/>
                  <a:pt x="724289" y="350050"/>
                </a:cubicBezTo>
                <a:lnTo>
                  <a:pt x="723460" y="352505"/>
                </a:lnTo>
                <a:lnTo>
                  <a:pt x="730007" y="350883"/>
                </a:lnTo>
                <a:cubicBezTo>
                  <a:pt x="745383" y="348149"/>
                  <a:pt x="764421" y="346098"/>
                  <a:pt x="787851" y="346098"/>
                </a:cubicBezTo>
                <a:cubicBezTo>
                  <a:pt x="820068" y="346098"/>
                  <a:pt x="846427" y="350199"/>
                  <a:pt x="864000" y="355668"/>
                </a:cubicBezTo>
                <a:cubicBezTo>
                  <a:pt x="864000" y="355668"/>
                  <a:pt x="864000" y="355668"/>
                  <a:pt x="864000" y="367574"/>
                </a:cubicBezTo>
                <a:lnTo>
                  <a:pt x="864000" y="372073"/>
                </a:lnTo>
                <a:cubicBezTo>
                  <a:pt x="843499" y="367971"/>
                  <a:pt x="825926" y="361136"/>
                  <a:pt x="787851" y="361136"/>
                </a:cubicBezTo>
                <a:cubicBezTo>
                  <a:pt x="768814" y="361136"/>
                  <a:pt x="754902" y="362503"/>
                  <a:pt x="743187" y="364725"/>
                </a:cubicBezTo>
                <a:lnTo>
                  <a:pt x="716874" y="372008"/>
                </a:lnTo>
                <a:lnTo>
                  <a:pt x="716065" y="374402"/>
                </a:lnTo>
                <a:lnTo>
                  <a:pt x="707698" y="374402"/>
                </a:lnTo>
                <a:lnTo>
                  <a:pt x="674726" y="382326"/>
                </a:lnTo>
                <a:cubicBezTo>
                  <a:pt x="659715" y="385060"/>
                  <a:pt x="641410" y="387111"/>
                  <a:pt x="617980" y="387111"/>
                </a:cubicBezTo>
                <a:cubicBezTo>
                  <a:pt x="594550" y="387111"/>
                  <a:pt x="575512" y="384718"/>
                  <a:pt x="560136" y="381642"/>
                </a:cubicBezTo>
                <a:lnTo>
                  <a:pt x="532991" y="374402"/>
                </a:lnTo>
                <a:lnTo>
                  <a:pt x="514249" y="374402"/>
                </a:lnTo>
                <a:cubicBezTo>
                  <a:pt x="479817" y="374402"/>
                  <a:pt x="443329" y="374402"/>
                  <a:pt x="406731" y="374402"/>
                </a:cubicBezTo>
                <a:lnTo>
                  <a:pt x="367956" y="374402"/>
                </a:lnTo>
                <a:lnTo>
                  <a:pt x="334983" y="382326"/>
                </a:lnTo>
                <a:cubicBezTo>
                  <a:pt x="319973" y="385060"/>
                  <a:pt x="301668" y="387111"/>
                  <a:pt x="278237" y="387111"/>
                </a:cubicBezTo>
                <a:cubicBezTo>
                  <a:pt x="254807" y="387111"/>
                  <a:pt x="235770" y="384718"/>
                  <a:pt x="220393" y="381642"/>
                </a:cubicBezTo>
                <a:lnTo>
                  <a:pt x="193248" y="374402"/>
                </a:lnTo>
                <a:lnTo>
                  <a:pt x="126983" y="374402"/>
                </a:lnTo>
                <a:cubicBezTo>
                  <a:pt x="107254" y="374402"/>
                  <a:pt x="93258" y="374402"/>
                  <a:pt x="86941" y="374402"/>
                </a:cubicBezTo>
                <a:lnTo>
                  <a:pt x="49876" y="368552"/>
                </a:lnTo>
                <a:lnTo>
                  <a:pt x="32217" y="373440"/>
                </a:lnTo>
                <a:cubicBezTo>
                  <a:pt x="23431" y="374807"/>
                  <a:pt x="11715" y="378908"/>
                  <a:pt x="0" y="381642"/>
                </a:cubicBezTo>
                <a:cubicBezTo>
                  <a:pt x="0" y="381642"/>
                  <a:pt x="0" y="381642"/>
                  <a:pt x="0" y="363870"/>
                </a:cubicBezTo>
                <a:cubicBezTo>
                  <a:pt x="5857" y="362503"/>
                  <a:pt x="8786" y="361136"/>
                  <a:pt x="14644" y="359769"/>
                </a:cubicBezTo>
                <a:lnTo>
                  <a:pt x="33044" y="355212"/>
                </a:lnTo>
                <a:lnTo>
                  <a:pt x="28124" y="350458"/>
                </a:lnTo>
                <a:cubicBezTo>
                  <a:pt x="21588" y="335656"/>
                  <a:pt x="24202" y="315194"/>
                  <a:pt x="24202" y="292556"/>
                </a:cubicBezTo>
                <a:cubicBezTo>
                  <a:pt x="46858" y="247280"/>
                  <a:pt x="46858" y="247280"/>
                  <a:pt x="46858" y="247280"/>
                </a:cubicBezTo>
                <a:close/>
                <a:moveTo>
                  <a:pt x="95654" y="188072"/>
                </a:moveTo>
                <a:cubicBezTo>
                  <a:pt x="95654" y="188072"/>
                  <a:pt x="95654" y="188072"/>
                  <a:pt x="85198" y="207227"/>
                </a:cubicBezTo>
                <a:cubicBezTo>
                  <a:pt x="85198" y="207227"/>
                  <a:pt x="85198" y="207227"/>
                  <a:pt x="679468" y="207227"/>
                </a:cubicBezTo>
                <a:cubicBezTo>
                  <a:pt x="684696" y="207227"/>
                  <a:pt x="689924" y="203744"/>
                  <a:pt x="689924" y="198520"/>
                </a:cubicBezTo>
                <a:cubicBezTo>
                  <a:pt x="689924" y="191555"/>
                  <a:pt x="684696" y="188072"/>
                  <a:pt x="679468" y="188072"/>
                </a:cubicBezTo>
                <a:cubicBezTo>
                  <a:pt x="679468" y="188072"/>
                  <a:pt x="679468" y="188072"/>
                  <a:pt x="95654" y="188072"/>
                </a:cubicBezTo>
                <a:close/>
                <a:moveTo>
                  <a:pt x="113082" y="148020"/>
                </a:moveTo>
                <a:lnTo>
                  <a:pt x="104368" y="167175"/>
                </a:lnTo>
                <a:cubicBezTo>
                  <a:pt x="104368" y="167175"/>
                  <a:pt x="104368" y="167175"/>
                  <a:pt x="646356" y="167175"/>
                </a:cubicBezTo>
                <a:cubicBezTo>
                  <a:pt x="651584" y="167175"/>
                  <a:pt x="655070" y="163692"/>
                  <a:pt x="655070" y="156727"/>
                </a:cubicBezTo>
                <a:cubicBezTo>
                  <a:pt x="655070" y="151502"/>
                  <a:pt x="651584" y="148020"/>
                  <a:pt x="646356" y="148020"/>
                </a:cubicBezTo>
                <a:cubicBezTo>
                  <a:pt x="646356" y="148020"/>
                  <a:pt x="646356" y="148020"/>
                  <a:pt x="113082" y="148020"/>
                </a:cubicBezTo>
                <a:close/>
                <a:moveTo>
                  <a:pt x="132252" y="106226"/>
                </a:moveTo>
                <a:lnTo>
                  <a:pt x="121795" y="127123"/>
                </a:lnTo>
                <a:cubicBezTo>
                  <a:pt x="121795" y="127123"/>
                  <a:pt x="121795" y="127123"/>
                  <a:pt x="601045" y="127123"/>
                </a:cubicBezTo>
                <a:cubicBezTo>
                  <a:pt x="608016" y="127123"/>
                  <a:pt x="611502" y="121898"/>
                  <a:pt x="611502" y="116674"/>
                </a:cubicBezTo>
                <a:cubicBezTo>
                  <a:pt x="611502" y="111450"/>
                  <a:pt x="608016" y="106226"/>
                  <a:pt x="601045" y="106226"/>
                </a:cubicBezTo>
                <a:cubicBezTo>
                  <a:pt x="601045" y="106226"/>
                  <a:pt x="601045" y="106226"/>
                  <a:pt x="132252" y="106226"/>
                </a:cubicBezTo>
                <a:close/>
                <a:moveTo>
                  <a:pt x="118310" y="87070"/>
                </a:moveTo>
                <a:cubicBezTo>
                  <a:pt x="118310" y="87070"/>
                  <a:pt x="492996" y="87070"/>
                  <a:pt x="588846" y="87070"/>
                </a:cubicBezTo>
                <a:cubicBezTo>
                  <a:pt x="641128" y="87070"/>
                  <a:pt x="665526" y="132347"/>
                  <a:pt x="743949" y="226383"/>
                </a:cubicBezTo>
                <a:cubicBezTo>
                  <a:pt x="616730" y="226383"/>
                  <a:pt x="55572" y="226383"/>
                  <a:pt x="55572" y="226383"/>
                </a:cubicBezTo>
                <a:cubicBezTo>
                  <a:pt x="55572" y="226383"/>
                  <a:pt x="55572" y="226383"/>
                  <a:pt x="118310" y="87070"/>
                </a:cubicBezTo>
                <a:close/>
                <a:moveTo>
                  <a:pt x="381462" y="48759"/>
                </a:moveTo>
                <a:cubicBezTo>
                  <a:pt x="550506" y="48759"/>
                  <a:pt x="550506" y="48759"/>
                  <a:pt x="550506" y="48759"/>
                </a:cubicBezTo>
                <a:cubicBezTo>
                  <a:pt x="571419" y="48759"/>
                  <a:pt x="573162" y="52242"/>
                  <a:pt x="588846" y="67915"/>
                </a:cubicBezTo>
                <a:cubicBezTo>
                  <a:pt x="374491" y="67915"/>
                  <a:pt x="374491" y="67915"/>
                  <a:pt x="374491" y="67915"/>
                </a:cubicBezTo>
                <a:cubicBezTo>
                  <a:pt x="381462" y="48759"/>
                  <a:pt x="381462" y="48759"/>
                  <a:pt x="381462" y="48759"/>
                </a:cubicBezTo>
                <a:close/>
                <a:moveTo>
                  <a:pt x="188019" y="0"/>
                </a:moveTo>
                <a:cubicBezTo>
                  <a:pt x="188019" y="0"/>
                  <a:pt x="188019" y="0"/>
                  <a:pt x="242043" y="0"/>
                </a:cubicBezTo>
                <a:lnTo>
                  <a:pt x="243786" y="67915"/>
                </a:lnTo>
                <a:cubicBezTo>
                  <a:pt x="243786" y="67915"/>
                  <a:pt x="243786" y="67915"/>
                  <a:pt x="160135" y="67915"/>
                </a:cubicBezTo>
                <a:cubicBezTo>
                  <a:pt x="160135" y="67915"/>
                  <a:pt x="160135" y="67915"/>
                  <a:pt x="18801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42910" y="92867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kumimoji="1" lang="en-US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2015</a:t>
            </a:r>
            <a:r>
              <a:rPr kumimoji="1" lang="zh-CN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年一季度，船价呈小幅下降态势，截至</a:t>
            </a:r>
            <a:r>
              <a:rPr kumimoji="1" lang="en-US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2015</a:t>
            </a:r>
            <a:r>
              <a:rPr kumimoji="1" lang="zh-CN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年</a:t>
            </a:r>
            <a:r>
              <a:rPr kumimoji="1" lang="en-US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3</a:t>
            </a:r>
            <a:r>
              <a:rPr kumimoji="1" lang="zh-CN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月底，克拉克松新船价格指数跌至</a:t>
            </a:r>
            <a:r>
              <a:rPr kumimoji="1" lang="en-US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135</a:t>
            </a:r>
            <a:r>
              <a:rPr kumimoji="1" lang="zh-CN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点，价格回落至</a:t>
            </a:r>
            <a:r>
              <a:rPr kumimoji="1" lang="en-US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2014</a:t>
            </a:r>
            <a:r>
              <a:rPr kumimoji="1" lang="zh-CN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年初的水平，绝对船价仍处历史低位。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04864"/>
            <a:ext cx="7560840" cy="442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1498911"/>
            <a:ext cx="2427182" cy="44291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zh-CN" alt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49" charset="0"/>
                <a:ea typeface="標楷體" pitchFamily="65" charset="-120"/>
                <a:cs typeface="Tahoma" pitchFamily="34" charset="0"/>
              </a:rPr>
              <a:t>  </a:t>
            </a:r>
            <a:r>
              <a:rPr kumimoji="1" lang="zh-CN" altLang="en-US" sz="32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在运价低迷的影响下散货船价格全线下跌，油轮和集装箱船价格相对平稳。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68139"/>
              </p:ext>
            </p:extLst>
          </p:nvPr>
        </p:nvGraphicFramePr>
        <p:xfrm>
          <a:off x="3143240" y="1556792"/>
          <a:ext cx="5405464" cy="4082990"/>
        </p:xfrm>
        <a:graphic>
          <a:graphicData uri="http://schemas.openxmlformats.org/drawingml/2006/table">
            <a:tbl>
              <a:tblPr/>
              <a:tblGrid>
                <a:gridCol w="1332503"/>
                <a:gridCol w="1368641"/>
                <a:gridCol w="901440"/>
                <a:gridCol w="901440"/>
                <a:gridCol w="901440"/>
              </a:tblGrid>
              <a:tr h="53761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船型</a:t>
                      </a:r>
                      <a:endParaRPr lang="zh-CN" sz="24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2014</a:t>
                      </a:r>
                      <a:r>
                        <a:rPr lang="zh-CN" sz="1800" b="1" kern="100" dirty="0" smtClean="0">
                          <a:solidFill>
                            <a:srgbClr val="FFFFFF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年底</a:t>
                      </a:r>
                      <a:endParaRPr lang="zh-CN" sz="24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2015</a:t>
                      </a:r>
                      <a:r>
                        <a:rPr lang="zh-CN" sz="1800" b="1" kern="100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sz="1800" b="1" kern="100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lang="zh-CN" sz="1800" b="1" kern="100" dirty="0">
                          <a:solidFill>
                            <a:srgbClr val="FFFFFF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月底</a:t>
                      </a:r>
                      <a:endParaRPr lang="zh-CN" sz="24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800" b="1" kern="100">
                          <a:solidFill>
                            <a:srgbClr val="FFFFFF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较年初变化</a:t>
                      </a:r>
                      <a:endParaRPr lang="zh-CN" sz="24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</a:tr>
              <a:tr h="353435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散货船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好望角型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5,400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5,200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-3.70%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巴拿马型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2,900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2,800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-3.45%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  <a:tr h="3534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大灵便型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2,700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2,600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-3.70%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35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油轮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VLCC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9,700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9,650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-0.52%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  <a:tr h="3534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苏伊士型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6,500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6,500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0.00%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阿芙拉型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5,400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5,350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-0.93%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  <a:tr h="35343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集装箱船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13000TEU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11,600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11,600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0.00%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2750TEU 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3,250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3,100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-4.62%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  <a:tr h="35343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气体船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LPG8.2</a:t>
                      </a:r>
                      <a:r>
                        <a:rPr lang="zh-CN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万</a:t>
                      </a:r>
                      <a:r>
                        <a:rPr lang="en-US" sz="1600" kern="100" dirty="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m³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7,900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7,750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-1.90%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34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LNG16</a:t>
                      </a:r>
                      <a:r>
                        <a:rPr lang="zh-CN" sz="1600" kern="10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万</a:t>
                      </a:r>
                      <a:r>
                        <a:rPr lang="en-US" sz="1600" kern="100"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m³</a:t>
                      </a:r>
                      <a:endParaRPr lang="zh-CN" sz="1600" kern="10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20,000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20,000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DFKai-SB" pitchFamily="65" charset="-120"/>
                          <a:cs typeface="Times New Roman" pitchFamily="18" charset="0"/>
                        </a:rPr>
                        <a:t>0.00%</a:t>
                      </a:r>
                      <a:endParaRPr lang="zh-CN" sz="1600" kern="100" dirty="0">
                        <a:latin typeface="Times New Roman" pitchFamily="18" charset="0"/>
                        <a:ea typeface="DFKai-SB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214810" y="1071546"/>
            <a:ext cx="4031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 smtClean="0">
                <a:latin typeface="DFKai-SB" pitchFamily="65" charset="-120"/>
                <a:ea typeface="DFKai-SB" pitchFamily="65" charset="-120"/>
              </a:rPr>
              <a:t>新船价格及变化（单位：万美元）</a:t>
            </a:r>
            <a:endParaRPr lang="zh-CN" altLang="en-US" sz="2000" dirty="0">
              <a:latin typeface="DFKai-SB" pitchFamily="65" charset="-120"/>
              <a:ea typeface="DFKai-SB" pitchFamily="65" charset="-12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28596" y="214290"/>
            <a:ext cx="7786742" cy="593529"/>
            <a:chOff x="357158" y="357166"/>
            <a:chExt cx="7786742" cy="593529"/>
          </a:xfrm>
        </p:grpSpPr>
        <p:sp>
          <p:nvSpPr>
            <p:cNvPr id="7" name="矩形 6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428596" y="214290"/>
            <a:ext cx="7786742" cy="593529"/>
            <a:chOff x="357158" y="357166"/>
            <a:chExt cx="7786742" cy="593529"/>
          </a:xfrm>
        </p:grpSpPr>
        <p:sp>
          <p:nvSpPr>
            <p:cNvPr id="7" name="矩形 6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570087"/>
              </p:ext>
            </p:extLst>
          </p:nvPr>
        </p:nvGraphicFramePr>
        <p:xfrm>
          <a:off x="179512" y="3429000"/>
          <a:ext cx="8784976" cy="2304794"/>
        </p:xfrm>
        <a:graphic>
          <a:graphicData uri="http://schemas.openxmlformats.org/drawingml/2006/table">
            <a:tbl>
              <a:tblPr/>
              <a:tblGrid>
                <a:gridCol w="2592289"/>
                <a:gridCol w="1152128"/>
                <a:gridCol w="1008112"/>
                <a:gridCol w="864096"/>
                <a:gridCol w="1224136"/>
                <a:gridCol w="689218"/>
                <a:gridCol w="1254997"/>
              </a:tblGrid>
              <a:tr h="53761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宋体"/>
                        </a:rPr>
                        <a:t>公司名称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宋体"/>
                        </a:rPr>
                        <a:t>收入总额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宋体"/>
                        </a:rPr>
                        <a:t>利润总额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宋体"/>
                        </a:rPr>
                        <a:t>经营净现金流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宋体"/>
                        </a:rPr>
                        <a:t>全部债务资本化比率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宋体"/>
                        </a:rPr>
                        <a:t>流动比率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宋体"/>
                        </a:rPr>
                        <a:t>全部债务</a:t>
                      </a:r>
                      <a:r>
                        <a:rPr lang="en-US" altLang="zh-CN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EBITDA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C0"/>
                    </a:solidFill>
                  </a:tcPr>
                </a:tc>
              </a:tr>
              <a:tr h="35343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中国船舶重工集团公司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2,016.81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43.05%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3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中国船舶工业集团公司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1,383.58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51.49%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25.05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  <a:tr h="35343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江苏舜天船舶股份有限公司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-18.17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96.15%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43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春和集团有限公司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70.66%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  <a:tr h="353435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泰州三福船舶工程有限公司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altLang="zh-C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21.30%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矩形 15"/>
          <p:cNvSpPr/>
          <p:nvPr/>
        </p:nvSpPr>
        <p:spPr>
          <a:xfrm>
            <a:off x="2483768" y="2789347"/>
            <a:ext cx="5314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2014</a:t>
            </a:r>
            <a:r>
              <a:rPr lang="zh-CN" altLang="en-US" sz="2000" b="1" dirty="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年船舶发债企业指标（单位：亿元、倍）</a:t>
            </a:r>
            <a:endParaRPr lang="zh-CN" altLang="en-US" sz="20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9436" y="1321008"/>
            <a:ext cx="82190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船舶企业因收入结构、经营策略等的不同盈利能力、偿债能力等方面继续分化</a:t>
            </a:r>
            <a:r>
              <a:rPr kumimoji="1" lang="zh-CN" altLang="en-US" sz="24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，舜</a:t>
            </a:r>
            <a:r>
              <a:rPr kumimoji="1" lang="zh-CN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天</a:t>
            </a:r>
            <a:r>
              <a:rPr kumimoji="1" lang="zh-CN" altLang="en-US" sz="24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船舶巨额亏损、债务高企； 春和集团财务杠杆</a:t>
            </a:r>
            <a:r>
              <a:rPr kumimoji="1" lang="zh-CN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较</a:t>
            </a:r>
            <a:r>
              <a:rPr kumimoji="1" lang="zh-CN" altLang="en-US" sz="24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高</a:t>
            </a:r>
            <a:r>
              <a:rPr kumimoji="1" lang="zh-CN" altLang="en-US" sz="24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，需保持关注。</a:t>
            </a:r>
            <a:endParaRPr kumimoji="1" lang="en-US" altLang="zh-CN" sz="2400" dirty="0">
              <a:solidFill>
                <a:srgbClr val="0070C0"/>
              </a:solidFill>
              <a:latin typeface="Courier" pitchFamily="49" charset="0"/>
              <a:ea typeface="標楷體" pitchFamily="65" charset="-120"/>
              <a:cs typeface="Tahoma" pitchFamily="34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076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/>
          <p:cNvCxnSpPr/>
          <p:nvPr/>
        </p:nvCxnSpPr>
        <p:spPr>
          <a:xfrm>
            <a:off x="755576" y="3284984"/>
            <a:ext cx="71287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1560" y="2636912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kumimoji="1" sz="2400">
                <a:solidFill>
                  <a:srgbClr val="366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lvl1pPr>
          </a:lstStyle>
          <a:p>
            <a:r>
              <a:rPr lang="en-US" altLang="zh-CN" b="1" dirty="0">
                <a:effectLst/>
              </a:rPr>
              <a:t>2015</a:t>
            </a:r>
            <a:r>
              <a:rPr lang="zh-CN" altLang="en-US" b="1" dirty="0">
                <a:effectLst/>
              </a:rPr>
              <a:t>年</a:t>
            </a:r>
            <a:r>
              <a:rPr lang="en-US" altLang="zh-CN" b="1" dirty="0">
                <a:effectLst/>
              </a:rPr>
              <a:t>1</a:t>
            </a:r>
            <a:r>
              <a:rPr lang="zh-CN" altLang="en-US" b="1" dirty="0" smtClean="0">
                <a:effectLst/>
              </a:rPr>
              <a:t>季度船舶行业</a:t>
            </a:r>
            <a:r>
              <a:rPr lang="zh-CN" altLang="en-US" b="1" dirty="0">
                <a:effectLst/>
              </a:rPr>
              <a:t>运行情况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379350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1"/>
            <a:r>
              <a:rPr kumimoji="1" lang="zh-CN" altLang="en-US" sz="3600" b="1" dirty="0" smtClean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订单锐减，行业低迷</a:t>
            </a:r>
            <a:endParaRPr kumimoji="1" lang="zh-CN" altLang="zh-CN" sz="3600" b="1" dirty="0">
              <a:solidFill>
                <a:srgbClr val="36687E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" name="KSO_Shape"/>
          <p:cNvSpPr>
            <a:spLocks/>
          </p:cNvSpPr>
          <p:nvPr/>
        </p:nvSpPr>
        <p:spPr bwMode="auto">
          <a:xfrm>
            <a:off x="5500694" y="2000240"/>
            <a:ext cx="3429024" cy="1285884"/>
          </a:xfrm>
          <a:custGeom>
            <a:avLst/>
            <a:gdLst>
              <a:gd name="T0" fmla="*/ 609977099 w 3223"/>
              <a:gd name="T1" fmla="*/ 98599103 h 1113"/>
              <a:gd name="T2" fmla="*/ 193194662 w 3223"/>
              <a:gd name="T3" fmla="*/ 199288571 h 1113"/>
              <a:gd name="T4" fmla="*/ 1038288835 w 3223"/>
              <a:gd name="T5" fmla="*/ 386034360 h 1113"/>
              <a:gd name="T6" fmla="*/ 1077416696 w 3223"/>
              <a:gd name="T7" fmla="*/ 350845365 h 1113"/>
              <a:gd name="T8" fmla="*/ 1115496599 w 3223"/>
              <a:gd name="T9" fmla="*/ 265137438 h 1113"/>
              <a:gd name="T10" fmla="*/ 335033526 w 3223"/>
              <a:gd name="T11" fmla="*/ 250504291 h 1113"/>
              <a:gd name="T12" fmla="*/ 311626201 w 3223"/>
              <a:gd name="T13" fmla="*/ 234825961 h 1113"/>
              <a:gd name="T14" fmla="*/ 305687187 w 3223"/>
              <a:gd name="T15" fmla="*/ 210437186 h 1113"/>
              <a:gd name="T16" fmla="*/ 318963081 w 3223"/>
              <a:gd name="T17" fmla="*/ 185700607 h 1113"/>
              <a:gd name="T18" fmla="*/ 342719134 w 3223"/>
              <a:gd name="T19" fmla="*/ 177339146 h 1113"/>
              <a:gd name="T20" fmla="*/ 368921011 w 3223"/>
              <a:gd name="T21" fmla="*/ 188139366 h 1113"/>
              <a:gd name="T22" fmla="*/ 379751081 w 3223"/>
              <a:gd name="T23" fmla="*/ 213921718 h 1113"/>
              <a:gd name="T24" fmla="*/ 371016925 w 3223"/>
              <a:gd name="T25" fmla="*/ 237613115 h 1113"/>
              <a:gd name="T26" fmla="*/ 346212915 w 3223"/>
              <a:gd name="T27" fmla="*/ 250852685 h 1113"/>
              <a:gd name="T28" fmla="*/ 423769998 w 3223"/>
              <a:gd name="T29" fmla="*/ 248065531 h 1113"/>
              <a:gd name="T30" fmla="*/ 404205773 w 3223"/>
              <a:gd name="T31" fmla="*/ 228554865 h 1113"/>
              <a:gd name="T32" fmla="*/ 402808497 w 3223"/>
              <a:gd name="T33" fmla="*/ 203120907 h 1113"/>
              <a:gd name="T34" fmla="*/ 420625537 w 3223"/>
              <a:gd name="T35" fmla="*/ 181519876 h 1113"/>
              <a:gd name="T36" fmla="*/ 445430138 w 3223"/>
              <a:gd name="T37" fmla="*/ 178035934 h 1113"/>
              <a:gd name="T38" fmla="*/ 468836872 w 3223"/>
              <a:gd name="T39" fmla="*/ 193713673 h 1113"/>
              <a:gd name="T40" fmla="*/ 475125205 w 3223"/>
              <a:gd name="T41" fmla="*/ 218102449 h 1113"/>
              <a:gd name="T42" fmla="*/ 461500583 w 3223"/>
              <a:gd name="T43" fmla="*/ 242490634 h 1113"/>
              <a:gd name="T44" fmla="*/ 438093849 w 3223"/>
              <a:gd name="T45" fmla="*/ 251201079 h 1113"/>
              <a:gd name="T46" fmla="*/ 512855790 w 3223"/>
              <a:gd name="T47" fmla="*/ 244929983 h 1113"/>
              <a:gd name="T48" fmla="*/ 497134663 w 3223"/>
              <a:gd name="T49" fmla="*/ 221586391 h 1113"/>
              <a:gd name="T50" fmla="*/ 501327082 w 3223"/>
              <a:gd name="T51" fmla="*/ 196501418 h 1113"/>
              <a:gd name="T52" fmla="*/ 522637903 w 3223"/>
              <a:gd name="T53" fmla="*/ 178732723 h 1113"/>
              <a:gd name="T54" fmla="*/ 548141142 w 3223"/>
              <a:gd name="T55" fmla="*/ 180126299 h 1113"/>
              <a:gd name="T56" fmla="*/ 567704777 w 3223"/>
              <a:gd name="T57" fmla="*/ 199636965 h 1113"/>
              <a:gd name="T58" fmla="*/ 569102643 w 3223"/>
              <a:gd name="T59" fmla="*/ 225070333 h 1113"/>
              <a:gd name="T60" fmla="*/ 551285012 w 3223"/>
              <a:gd name="T61" fmla="*/ 246323560 h 1113"/>
              <a:gd name="T62" fmla="*/ 629192006 w 3223"/>
              <a:gd name="T63" fmla="*/ 251201079 h 1113"/>
              <a:gd name="T64" fmla="*/ 602640810 w 3223"/>
              <a:gd name="T65" fmla="*/ 240400268 h 1113"/>
              <a:gd name="T66" fmla="*/ 591810740 w 3223"/>
              <a:gd name="T67" fmla="*/ 213921718 h 1113"/>
              <a:gd name="T68" fmla="*/ 600544305 w 3223"/>
              <a:gd name="T69" fmla="*/ 190926520 h 1113"/>
              <a:gd name="T70" fmla="*/ 625348906 w 3223"/>
              <a:gd name="T71" fmla="*/ 177339146 h 1113"/>
              <a:gd name="T72" fmla="*/ 649803598 w 3223"/>
              <a:gd name="T73" fmla="*/ 183610241 h 1113"/>
              <a:gd name="T74" fmla="*/ 665524724 w 3223"/>
              <a:gd name="T75" fmla="*/ 206953244 h 1113"/>
              <a:gd name="T76" fmla="*/ 661682215 w 3223"/>
              <a:gd name="T77" fmla="*/ 231690413 h 1113"/>
              <a:gd name="T78" fmla="*/ 640022076 w 3223"/>
              <a:gd name="T79" fmla="*/ 249110714 h 1113"/>
              <a:gd name="T80" fmla="*/ 717229840 w 3223"/>
              <a:gd name="T81" fmla="*/ 250504291 h 1113"/>
              <a:gd name="T82" fmla="*/ 693823106 w 3223"/>
              <a:gd name="T83" fmla="*/ 234825961 h 1113"/>
              <a:gd name="T84" fmla="*/ 687883501 w 3223"/>
              <a:gd name="T85" fmla="*/ 210437186 h 1113"/>
              <a:gd name="T86" fmla="*/ 701159395 w 3223"/>
              <a:gd name="T87" fmla="*/ 185700607 h 1113"/>
              <a:gd name="T88" fmla="*/ 724915448 w 3223"/>
              <a:gd name="T89" fmla="*/ 177339146 h 1113"/>
              <a:gd name="T90" fmla="*/ 750768007 w 3223"/>
              <a:gd name="T91" fmla="*/ 188139366 h 1113"/>
              <a:gd name="T92" fmla="*/ 761598076 w 3223"/>
              <a:gd name="T93" fmla="*/ 213921718 h 1113"/>
              <a:gd name="T94" fmla="*/ 753213239 w 3223"/>
              <a:gd name="T95" fmla="*/ 237613115 h 1113"/>
              <a:gd name="T96" fmla="*/ 728409229 w 3223"/>
              <a:gd name="T97" fmla="*/ 250852685 h 1113"/>
              <a:gd name="T98" fmla="*/ 805966312 w 3223"/>
              <a:gd name="T99" fmla="*/ 248065531 h 1113"/>
              <a:gd name="T100" fmla="*/ 786402678 w 3223"/>
              <a:gd name="T101" fmla="*/ 228554865 h 1113"/>
              <a:gd name="T102" fmla="*/ 784655492 w 3223"/>
              <a:gd name="T103" fmla="*/ 203120907 h 1113"/>
              <a:gd name="T104" fmla="*/ 802822442 w 3223"/>
              <a:gd name="T105" fmla="*/ 181519876 h 1113"/>
              <a:gd name="T106" fmla="*/ 827626452 w 3223"/>
              <a:gd name="T107" fmla="*/ 178035934 h 1113"/>
              <a:gd name="T108" fmla="*/ 851033186 w 3223"/>
              <a:gd name="T109" fmla="*/ 193713673 h 1113"/>
              <a:gd name="T110" fmla="*/ 856972791 w 3223"/>
              <a:gd name="T111" fmla="*/ 218102449 h 1113"/>
              <a:gd name="T112" fmla="*/ 843696897 w 3223"/>
              <a:gd name="T113" fmla="*/ 242490634 h 1113"/>
              <a:gd name="T114" fmla="*/ 820290163 w 3223"/>
              <a:gd name="T115" fmla="*/ 251201079 h 111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223" h="1113">
                <a:moveTo>
                  <a:pt x="2894" y="326"/>
                </a:moveTo>
                <a:lnTo>
                  <a:pt x="2761" y="326"/>
                </a:lnTo>
                <a:lnTo>
                  <a:pt x="2678" y="242"/>
                </a:lnTo>
                <a:lnTo>
                  <a:pt x="2609" y="242"/>
                </a:lnTo>
                <a:lnTo>
                  <a:pt x="2609" y="0"/>
                </a:lnTo>
                <a:lnTo>
                  <a:pt x="2117" y="0"/>
                </a:lnTo>
                <a:lnTo>
                  <a:pt x="1962" y="283"/>
                </a:lnTo>
                <a:lnTo>
                  <a:pt x="1746" y="283"/>
                </a:lnTo>
                <a:lnTo>
                  <a:pt x="1746" y="224"/>
                </a:lnTo>
                <a:lnTo>
                  <a:pt x="1243" y="224"/>
                </a:lnTo>
                <a:lnTo>
                  <a:pt x="1193" y="274"/>
                </a:lnTo>
                <a:lnTo>
                  <a:pt x="1013" y="274"/>
                </a:lnTo>
                <a:lnTo>
                  <a:pt x="871" y="417"/>
                </a:lnTo>
                <a:lnTo>
                  <a:pt x="750" y="417"/>
                </a:lnTo>
                <a:lnTo>
                  <a:pt x="595" y="572"/>
                </a:lnTo>
                <a:lnTo>
                  <a:pt x="553" y="572"/>
                </a:lnTo>
                <a:lnTo>
                  <a:pt x="367" y="757"/>
                </a:lnTo>
                <a:lnTo>
                  <a:pt x="0" y="757"/>
                </a:lnTo>
                <a:lnTo>
                  <a:pt x="478" y="1113"/>
                </a:lnTo>
                <a:lnTo>
                  <a:pt x="2939" y="1113"/>
                </a:lnTo>
                <a:lnTo>
                  <a:pt x="2956" y="1112"/>
                </a:lnTo>
                <a:lnTo>
                  <a:pt x="2972" y="1108"/>
                </a:lnTo>
                <a:lnTo>
                  <a:pt x="2987" y="1102"/>
                </a:lnTo>
                <a:lnTo>
                  <a:pt x="3002" y="1094"/>
                </a:lnTo>
                <a:lnTo>
                  <a:pt x="3017" y="1083"/>
                </a:lnTo>
                <a:lnTo>
                  <a:pt x="3032" y="1071"/>
                </a:lnTo>
                <a:lnTo>
                  <a:pt x="3046" y="1057"/>
                </a:lnTo>
                <a:lnTo>
                  <a:pt x="3058" y="1042"/>
                </a:lnTo>
                <a:lnTo>
                  <a:pt x="3071" y="1025"/>
                </a:lnTo>
                <a:lnTo>
                  <a:pt x="3084" y="1007"/>
                </a:lnTo>
                <a:lnTo>
                  <a:pt x="3096" y="988"/>
                </a:lnTo>
                <a:lnTo>
                  <a:pt x="3108" y="968"/>
                </a:lnTo>
                <a:lnTo>
                  <a:pt x="3118" y="948"/>
                </a:lnTo>
                <a:lnTo>
                  <a:pt x="3128" y="927"/>
                </a:lnTo>
                <a:lnTo>
                  <a:pt x="3148" y="884"/>
                </a:lnTo>
                <a:lnTo>
                  <a:pt x="3165" y="842"/>
                </a:lnTo>
                <a:lnTo>
                  <a:pt x="3180" y="800"/>
                </a:lnTo>
                <a:lnTo>
                  <a:pt x="3193" y="761"/>
                </a:lnTo>
                <a:lnTo>
                  <a:pt x="3204" y="727"/>
                </a:lnTo>
                <a:lnTo>
                  <a:pt x="3218" y="674"/>
                </a:lnTo>
                <a:lnTo>
                  <a:pt x="3223" y="655"/>
                </a:lnTo>
                <a:lnTo>
                  <a:pt x="2894" y="326"/>
                </a:lnTo>
                <a:close/>
                <a:moveTo>
                  <a:pt x="981" y="721"/>
                </a:moveTo>
                <a:lnTo>
                  <a:pt x="981" y="721"/>
                </a:lnTo>
                <a:lnTo>
                  <a:pt x="969" y="720"/>
                </a:lnTo>
                <a:lnTo>
                  <a:pt x="959" y="719"/>
                </a:lnTo>
                <a:lnTo>
                  <a:pt x="949" y="715"/>
                </a:lnTo>
                <a:lnTo>
                  <a:pt x="939" y="712"/>
                </a:lnTo>
                <a:lnTo>
                  <a:pt x="930" y="707"/>
                </a:lnTo>
                <a:lnTo>
                  <a:pt x="921" y="703"/>
                </a:lnTo>
                <a:lnTo>
                  <a:pt x="913" y="696"/>
                </a:lnTo>
                <a:lnTo>
                  <a:pt x="905" y="690"/>
                </a:lnTo>
                <a:lnTo>
                  <a:pt x="898" y="682"/>
                </a:lnTo>
                <a:lnTo>
                  <a:pt x="892" y="674"/>
                </a:lnTo>
                <a:lnTo>
                  <a:pt x="888" y="665"/>
                </a:lnTo>
                <a:lnTo>
                  <a:pt x="883" y="656"/>
                </a:lnTo>
                <a:lnTo>
                  <a:pt x="880" y="646"/>
                </a:lnTo>
                <a:lnTo>
                  <a:pt x="876" y="636"/>
                </a:lnTo>
                <a:lnTo>
                  <a:pt x="875" y="626"/>
                </a:lnTo>
                <a:lnTo>
                  <a:pt x="874" y="614"/>
                </a:lnTo>
                <a:lnTo>
                  <a:pt x="875" y="604"/>
                </a:lnTo>
                <a:lnTo>
                  <a:pt x="876" y="594"/>
                </a:lnTo>
                <a:lnTo>
                  <a:pt x="880" y="583"/>
                </a:lnTo>
                <a:lnTo>
                  <a:pt x="883" y="573"/>
                </a:lnTo>
                <a:lnTo>
                  <a:pt x="888" y="564"/>
                </a:lnTo>
                <a:lnTo>
                  <a:pt x="892" y="556"/>
                </a:lnTo>
                <a:lnTo>
                  <a:pt x="898" y="548"/>
                </a:lnTo>
                <a:lnTo>
                  <a:pt x="905" y="540"/>
                </a:lnTo>
                <a:lnTo>
                  <a:pt x="913" y="533"/>
                </a:lnTo>
                <a:lnTo>
                  <a:pt x="921" y="527"/>
                </a:lnTo>
                <a:lnTo>
                  <a:pt x="930" y="521"/>
                </a:lnTo>
                <a:lnTo>
                  <a:pt x="939" y="517"/>
                </a:lnTo>
                <a:lnTo>
                  <a:pt x="949" y="513"/>
                </a:lnTo>
                <a:lnTo>
                  <a:pt x="959" y="511"/>
                </a:lnTo>
                <a:lnTo>
                  <a:pt x="969" y="509"/>
                </a:lnTo>
                <a:lnTo>
                  <a:pt x="981" y="509"/>
                </a:lnTo>
                <a:lnTo>
                  <a:pt x="991" y="509"/>
                </a:lnTo>
                <a:lnTo>
                  <a:pt x="1002" y="511"/>
                </a:lnTo>
                <a:lnTo>
                  <a:pt x="1012" y="513"/>
                </a:lnTo>
                <a:lnTo>
                  <a:pt x="1022" y="517"/>
                </a:lnTo>
                <a:lnTo>
                  <a:pt x="1031" y="521"/>
                </a:lnTo>
                <a:lnTo>
                  <a:pt x="1039" y="527"/>
                </a:lnTo>
                <a:lnTo>
                  <a:pt x="1047" y="533"/>
                </a:lnTo>
                <a:lnTo>
                  <a:pt x="1056" y="540"/>
                </a:lnTo>
                <a:lnTo>
                  <a:pt x="1062" y="548"/>
                </a:lnTo>
                <a:lnTo>
                  <a:pt x="1068" y="556"/>
                </a:lnTo>
                <a:lnTo>
                  <a:pt x="1074" y="564"/>
                </a:lnTo>
                <a:lnTo>
                  <a:pt x="1078" y="573"/>
                </a:lnTo>
                <a:lnTo>
                  <a:pt x="1082" y="583"/>
                </a:lnTo>
                <a:lnTo>
                  <a:pt x="1084" y="594"/>
                </a:lnTo>
                <a:lnTo>
                  <a:pt x="1085" y="604"/>
                </a:lnTo>
                <a:lnTo>
                  <a:pt x="1087" y="614"/>
                </a:lnTo>
                <a:lnTo>
                  <a:pt x="1085" y="626"/>
                </a:lnTo>
                <a:lnTo>
                  <a:pt x="1084" y="636"/>
                </a:lnTo>
                <a:lnTo>
                  <a:pt x="1082" y="646"/>
                </a:lnTo>
                <a:lnTo>
                  <a:pt x="1078" y="656"/>
                </a:lnTo>
                <a:lnTo>
                  <a:pt x="1074" y="665"/>
                </a:lnTo>
                <a:lnTo>
                  <a:pt x="1068" y="674"/>
                </a:lnTo>
                <a:lnTo>
                  <a:pt x="1062" y="682"/>
                </a:lnTo>
                <a:lnTo>
                  <a:pt x="1056" y="690"/>
                </a:lnTo>
                <a:lnTo>
                  <a:pt x="1047" y="696"/>
                </a:lnTo>
                <a:lnTo>
                  <a:pt x="1039" y="703"/>
                </a:lnTo>
                <a:lnTo>
                  <a:pt x="1031" y="707"/>
                </a:lnTo>
                <a:lnTo>
                  <a:pt x="1022" y="712"/>
                </a:lnTo>
                <a:lnTo>
                  <a:pt x="1012" y="715"/>
                </a:lnTo>
                <a:lnTo>
                  <a:pt x="1002" y="719"/>
                </a:lnTo>
                <a:lnTo>
                  <a:pt x="991" y="720"/>
                </a:lnTo>
                <a:lnTo>
                  <a:pt x="981" y="721"/>
                </a:lnTo>
                <a:close/>
                <a:moveTo>
                  <a:pt x="1254" y="721"/>
                </a:moveTo>
                <a:lnTo>
                  <a:pt x="1254" y="721"/>
                </a:lnTo>
                <a:lnTo>
                  <a:pt x="1243" y="720"/>
                </a:lnTo>
                <a:lnTo>
                  <a:pt x="1232" y="719"/>
                </a:lnTo>
                <a:lnTo>
                  <a:pt x="1222" y="715"/>
                </a:lnTo>
                <a:lnTo>
                  <a:pt x="1213" y="712"/>
                </a:lnTo>
                <a:lnTo>
                  <a:pt x="1204" y="707"/>
                </a:lnTo>
                <a:lnTo>
                  <a:pt x="1195" y="703"/>
                </a:lnTo>
                <a:lnTo>
                  <a:pt x="1187" y="696"/>
                </a:lnTo>
                <a:lnTo>
                  <a:pt x="1178" y="690"/>
                </a:lnTo>
                <a:lnTo>
                  <a:pt x="1172" y="682"/>
                </a:lnTo>
                <a:lnTo>
                  <a:pt x="1166" y="674"/>
                </a:lnTo>
                <a:lnTo>
                  <a:pt x="1161" y="665"/>
                </a:lnTo>
                <a:lnTo>
                  <a:pt x="1157" y="656"/>
                </a:lnTo>
                <a:lnTo>
                  <a:pt x="1153" y="646"/>
                </a:lnTo>
                <a:lnTo>
                  <a:pt x="1150" y="636"/>
                </a:lnTo>
                <a:lnTo>
                  <a:pt x="1149" y="626"/>
                </a:lnTo>
                <a:lnTo>
                  <a:pt x="1147" y="614"/>
                </a:lnTo>
                <a:lnTo>
                  <a:pt x="1149" y="604"/>
                </a:lnTo>
                <a:lnTo>
                  <a:pt x="1150" y="594"/>
                </a:lnTo>
                <a:lnTo>
                  <a:pt x="1153" y="583"/>
                </a:lnTo>
                <a:lnTo>
                  <a:pt x="1157" y="573"/>
                </a:lnTo>
                <a:lnTo>
                  <a:pt x="1161" y="564"/>
                </a:lnTo>
                <a:lnTo>
                  <a:pt x="1166" y="556"/>
                </a:lnTo>
                <a:lnTo>
                  <a:pt x="1172" y="548"/>
                </a:lnTo>
                <a:lnTo>
                  <a:pt x="1178" y="540"/>
                </a:lnTo>
                <a:lnTo>
                  <a:pt x="1187" y="533"/>
                </a:lnTo>
                <a:lnTo>
                  <a:pt x="1195" y="527"/>
                </a:lnTo>
                <a:lnTo>
                  <a:pt x="1204" y="521"/>
                </a:lnTo>
                <a:lnTo>
                  <a:pt x="1213" y="517"/>
                </a:lnTo>
                <a:lnTo>
                  <a:pt x="1222" y="513"/>
                </a:lnTo>
                <a:lnTo>
                  <a:pt x="1232" y="511"/>
                </a:lnTo>
                <a:lnTo>
                  <a:pt x="1243" y="509"/>
                </a:lnTo>
                <a:lnTo>
                  <a:pt x="1254" y="509"/>
                </a:lnTo>
                <a:lnTo>
                  <a:pt x="1265" y="509"/>
                </a:lnTo>
                <a:lnTo>
                  <a:pt x="1275" y="511"/>
                </a:lnTo>
                <a:lnTo>
                  <a:pt x="1285" y="513"/>
                </a:lnTo>
                <a:lnTo>
                  <a:pt x="1296" y="517"/>
                </a:lnTo>
                <a:lnTo>
                  <a:pt x="1305" y="521"/>
                </a:lnTo>
                <a:lnTo>
                  <a:pt x="1313" y="527"/>
                </a:lnTo>
                <a:lnTo>
                  <a:pt x="1321" y="533"/>
                </a:lnTo>
                <a:lnTo>
                  <a:pt x="1329" y="540"/>
                </a:lnTo>
                <a:lnTo>
                  <a:pt x="1336" y="548"/>
                </a:lnTo>
                <a:lnTo>
                  <a:pt x="1342" y="556"/>
                </a:lnTo>
                <a:lnTo>
                  <a:pt x="1347" y="564"/>
                </a:lnTo>
                <a:lnTo>
                  <a:pt x="1352" y="573"/>
                </a:lnTo>
                <a:lnTo>
                  <a:pt x="1355" y="583"/>
                </a:lnTo>
                <a:lnTo>
                  <a:pt x="1358" y="594"/>
                </a:lnTo>
                <a:lnTo>
                  <a:pt x="1360" y="604"/>
                </a:lnTo>
                <a:lnTo>
                  <a:pt x="1360" y="614"/>
                </a:lnTo>
                <a:lnTo>
                  <a:pt x="1360" y="626"/>
                </a:lnTo>
                <a:lnTo>
                  <a:pt x="1358" y="636"/>
                </a:lnTo>
                <a:lnTo>
                  <a:pt x="1355" y="646"/>
                </a:lnTo>
                <a:lnTo>
                  <a:pt x="1352" y="656"/>
                </a:lnTo>
                <a:lnTo>
                  <a:pt x="1347" y="665"/>
                </a:lnTo>
                <a:lnTo>
                  <a:pt x="1342" y="674"/>
                </a:lnTo>
                <a:lnTo>
                  <a:pt x="1336" y="682"/>
                </a:lnTo>
                <a:lnTo>
                  <a:pt x="1329" y="690"/>
                </a:lnTo>
                <a:lnTo>
                  <a:pt x="1321" y="696"/>
                </a:lnTo>
                <a:lnTo>
                  <a:pt x="1313" y="703"/>
                </a:lnTo>
                <a:lnTo>
                  <a:pt x="1305" y="707"/>
                </a:lnTo>
                <a:lnTo>
                  <a:pt x="1296" y="712"/>
                </a:lnTo>
                <a:lnTo>
                  <a:pt x="1285" y="715"/>
                </a:lnTo>
                <a:lnTo>
                  <a:pt x="1275" y="719"/>
                </a:lnTo>
                <a:lnTo>
                  <a:pt x="1265" y="720"/>
                </a:lnTo>
                <a:lnTo>
                  <a:pt x="1254" y="721"/>
                </a:lnTo>
                <a:close/>
                <a:moveTo>
                  <a:pt x="1528" y="721"/>
                </a:moveTo>
                <a:lnTo>
                  <a:pt x="1528" y="721"/>
                </a:lnTo>
                <a:lnTo>
                  <a:pt x="1516" y="720"/>
                </a:lnTo>
                <a:lnTo>
                  <a:pt x="1506" y="719"/>
                </a:lnTo>
                <a:lnTo>
                  <a:pt x="1496" y="715"/>
                </a:lnTo>
                <a:lnTo>
                  <a:pt x="1486" y="712"/>
                </a:lnTo>
                <a:lnTo>
                  <a:pt x="1477" y="707"/>
                </a:lnTo>
                <a:lnTo>
                  <a:pt x="1468" y="703"/>
                </a:lnTo>
                <a:lnTo>
                  <a:pt x="1460" y="696"/>
                </a:lnTo>
                <a:lnTo>
                  <a:pt x="1452" y="690"/>
                </a:lnTo>
                <a:lnTo>
                  <a:pt x="1445" y="682"/>
                </a:lnTo>
                <a:lnTo>
                  <a:pt x="1439" y="674"/>
                </a:lnTo>
                <a:lnTo>
                  <a:pt x="1435" y="665"/>
                </a:lnTo>
                <a:lnTo>
                  <a:pt x="1430" y="656"/>
                </a:lnTo>
                <a:lnTo>
                  <a:pt x="1427" y="646"/>
                </a:lnTo>
                <a:lnTo>
                  <a:pt x="1423" y="636"/>
                </a:lnTo>
                <a:lnTo>
                  <a:pt x="1422" y="626"/>
                </a:lnTo>
                <a:lnTo>
                  <a:pt x="1421" y="614"/>
                </a:lnTo>
                <a:lnTo>
                  <a:pt x="1422" y="604"/>
                </a:lnTo>
                <a:lnTo>
                  <a:pt x="1423" y="594"/>
                </a:lnTo>
                <a:lnTo>
                  <a:pt x="1427" y="583"/>
                </a:lnTo>
                <a:lnTo>
                  <a:pt x="1430" y="573"/>
                </a:lnTo>
                <a:lnTo>
                  <a:pt x="1435" y="564"/>
                </a:lnTo>
                <a:lnTo>
                  <a:pt x="1439" y="556"/>
                </a:lnTo>
                <a:lnTo>
                  <a:pt x="1445" y="548"/>
                </a:lnTo>
                <a:lnTo>
                  <a:pt x="1452" y="540"/>
                </a:lnTo>
                <a:lnTo>
                  <a:pt x="1460" y="533"/>
                </a:lnTo>
                <a:lnTo>
                  <a:pt x="1468" y="527"/>
                </a:lnTo>
                <a:lnTo>
                  <a:pt x="1477" y="521"/>
                </a:lnTo>
                <a:lnTo>
                  <a:pt x="1486" y="517"/>
                </a:lnTo>
                <a:lnTo>
                  <a:pt x="1496" y="513"/>
                </a:lnTo>
                <a:lnTo>
                  <a:pt x="1506" y="511"/>
                </a:lnTo>
                <a:lnTo>
                  <a:pt x="1516" y="509"/>
                </a:lnTo>
                <a:lnTo>
                  <a:pt x="1528" y="509"/>
                </a:lnTo>
                <a:lnTo>
                  <a:pt x="1538" y="509"/>
                </a:lnTo>
                <a:lnTo>
                  <a:pt x="1548" y="511"/>
                </a:lnTo>
                <a:lnTo>
                  <a:pt x="1559" y="513"/>
                </a:lnTo>
                <a:lnTo>
                  <a:pt x="1569" y="517"/>
                </a:lnTo>
                <a:lnTo>
                  <a:pt x="1578" y="521"/>
                </a:lnTo>
                <a:lnTo>
                  <a:pt x="1586" y="527"/>
                </a:lnTo>
                <a:lnTo>
                  <a:pt x="1594" y="533"/>
                </a:lnTo>
                <a:lnTo>
                  <a:pt x="1602" y="540"/>
                </a:lnTo>
                <a:lnTo>
                  <a:pt x="1609" y="548"/>
                </a:lnTo>
                <a:lnTo>
                  <a:pt x="1615" y="556"/>
                </a:lnTo>
                <a:lnTo>
                  <a:pt x="1621" y="564"/>
                </a:lnTo>
                <a:lnTo>
                  <a:pt x="1625" y="573"/>
                </a:lnTo>
                <a:lnTo>
                  <a:pt x="1629" y="583"/>
                </a:lnTo>
                <a:lnTo>
                  <a:pt x="1631" y="594"/>
                </a:lnTo>
                <a:lnTo>
                  <a:pt x="1632" y="604"/>
                </a:lnTo>
                <a:lnTo>
                  <a:pt x="1634" y="614"/>
                </a:lnTo>
                <a:lnTo>
                  <a:pt x="1632" y="626"/>
                </a:lnTo>
                <a:lnTo>
                  <a:pt x="1631" y="636"/>
                </a:lnTo>
                <a:lnTo>
                  <a:pt x="1629" y="646"/>
                </a:lnTo>
                <a:lnTo>
                  <a:pt x="1625" y="656"/>
                </a:lnTo>
                <a:lnTo>
                  <a:pt x="1621" y="665"/>
                </a:lnTo>
                <a:lnTo>
                  <a:pt x="1615" y="674"/>
                </a:lnTo>
                <a:lnTo>
                  <a:pt x="1609" y="682"/>
                </a:lnTo>
                <a:lnTo>
                  <a:pt x="1602" y="690"/>
                </a:lnTo>
                <a:lnTo>
                  <a:pt x="1594" y="696"/>
                </a:lnTo>
                <a:lnTo>
                  <a:pt x="1586" y="703"/>
                </a:lnTo>
                <a:lnTo>
                  <a:pt x="1578" y="707"/>
                </a:lnTo>
                <a:lnTo>
                  <a:pt x="1569" y="712"/>
                </a:lnTo>
                <a:lnTo>
                  <a:pt x="1559" y="715"/>
                </a:lnTo>
                <a:lnTo>
                  <a:pt x="1548" y="719"/>
                </a:lnTo>
                <a:lnTo>
                  <a:pt x="1538" y="720"/>
                </a:lnTo>
                <a:lnTo>
                  <a:pt x="1528" y="721"/>
                </a:lnTo>
                <a:close/>
                <a:moveTo>
                  <a:pt x="1801" y="721"/>
                </a:moveTo>
                <a:lnTo>
                  <a:pt x="1801" y="721"/>
                </a:lnTo>
                <a:lnTo>
                  <a:pt x="1790" y="720"/>
                </a:lnTo>
                <a:lnTo>
                  <a:pt x="1779" y="719"/>
                </a:lnTo>
                <a:lnTo>
                  <a:pt x="1769" y="715"/>
                </a:lnTo>
                <a:lnTo>
                  <a:pt x="1760" y="712"/>
                </a:lnTo>
                <a:lnTo>
                  <a:pt x="1751" y="707"/>
                </a:lnTo>
                <a:lnTo>
                  <a:pt x="1742" y="703"/>
                </a:lnTo>
                <a:lnTo>
                  <a:pt x="1733" y="696"/>
                </a:lnTo>
                <a:lnTo>
                  <a:pt x="1725" y="690"/>
                </a:lnTo>
                <a:lnTo>
                  <a:pt x="1719" y="682"/>
                </a:lnTo>
                <a:lnTo>
                  <a:pt x="1713" y="674"/>
                </a:lnTo>
                <a:lnTo>
                  <a:pt x="1707" y="665"/>
                </a:lnTo>
                <a:lnTo>
                  <a:pt x="1704" y="656"/>
                </a:lnTo>
                <a:lnTo>
                  <a:pt x="1699" y="646"/>
                </a:lnTo>
                <a:lnTo>
                  <a:pt x="1697" y="636"/>
                </a:lnTo>
                <a:lnTo>
                  <a:pt x="1696" y="626"/>
                </a:lnTo>
                <a:lnTo>
                  <a:pt x="1694" y="614"/>
                </a:lnTo>
                <a:lnTo>
                  <a:pt x="1696" y="604"/>
                </a:lnTo>
                <a:lnTo>
                  <a:pt x="1697" y="594"/>
                </a:lnTo>
                <a:lnTo>
                  <a:pt x="1699" y="583"/>
                </a:lnTo>
                <a:lnTo>
                  <a:pt x="1704" y="573"/>
                </a:lnTo>
                <a:lnTo>
                  <a:pt x="1707" y="564"/>
                </a:lnTo>
                <a:lnTo>
                  <a:pt x="1713" y="556"/>
                </a:lnTo>
                <a:lnTo>
                  <a:pt x="1719" y="548"/>
                </a:lnTo>
                <a:lnTo>
                  <a:pt x="1725" y="540"/>
                </a:lnTo>
                <a:lnTo>
                  <a:pt x="1733" y="533"/>
                </a:lnTo>
                <a:lnTo>
                  <a:pt x="1742" y="527"/>
                </a:lnTo>
                <a:lnTo>
                  <a:pt x="1751" y="521"/>
                </a:lnTo>
                <a:lnTo>
                  <a:pt x="1760" y="517"/>
                </a:lnTo>
                <a:lnTo>
                  <a:pt x="1769" y="513"/>
                </a:lnTo>
                <a:lnTo>
                  <a:pt x="1779" y="511"/>
                </a:lnTo>
                <a:lnTo>
                  <a:pt x="1790" y="509"/>
                </a:lnTo>
                <a:lnTo>
                  <a:pt x="1801" y="509"/>
                </a:lnTo>
                <a:lnTo>
                  <a:pt x="1812" y="509"/>
                </a:lnTo>
                <a:lnTo>
                  <a:pt x="1822" y="511"/>
                </a:lnTo>
                <a:lnTo>
                  <a:pt x="1832" y="513"/>
                </a:lnTo>
                <a:lnTo>
                  <a:pt x="1843" y="517"/>
                </a:lnTo>
                <a:lnTo>
                  <a:pt x="1852" y="521"/>
                </a:lnTo>
                <a:lnTo>
                  <a:pt x="1860" y="527"/>
                </a:lnTo>
                <a:lnTo>
                  <a:pt x="1868" y="533"/>
                </a:lnTo>
                <a:lnTo>
                  <a:pt x="1876" y="540"/>
                </a:lnTo>
                <a:lnTo>
                  <a:pt x="1883" y="548"/>
                </a:lnTo>
                <a:lnTo>
                  <a:pt x="1889" y="556"/>
                </a:lnTo>
                <a:lnTo>
                  <a:pt x="1894" y="564"/>
                </a:lnTo>
                <a:lnTo>
                  <a:pt x="1899" y="573"/>
                </a:lnTo>
                <a:lnTo>
                  <a:pt x="1902" y="583"/>
                </a:lnTo>
                <a:lnTo>
                  <a:pt x="1905" y="594"/>
                </a:lnTo>
                <a:lnTo>
                  <a:pt x="1906" y="604"/>
                </a:lnTo>
                <a:lnTo>
                  <a:pt x="1907" y="614"/>
                </a:lnTo>
                <a:lnTo>
                  <a:pt x="1906" y="626"/>
                </a:lnTo>
                <a:lnTo>
                  <a:pt x="1905" y="636"/>
                </a:lnTo>
                <a:lnTo>
                  <a:pt x="1902" y="646"/>
                </a:lnTo>
                <a:lnTo>
                  <a:pt x="1899" y="656"/>
                </a:lnTo>
                <a:lnTo>
                  <a:pt x="1894" y="665"/>
                </a:lnTo>
                <a:lnTo>
                  <a:pt x="1889" y="674"/>
                </a:lnTo>
                <a:lnTo>
                  <a:pt x="1883" y="682"/>
                </a:lnTo>
                <a:lnTo>
                  <a:pt x="1876" y="690"/>
                </a:lnTo>
                <a:lnTo>
                  <a:pt x="1868" y="696"/>
                </a:lnTo>
                <a:lnTo>
                  <a:pt x="1860" y="703"/>
                </a:lnTo>
                <a:lnTo>
                  <a:pt x="1852" y="707"/>
                </a:lnTo>
                <a:lnTo>
                  <a:pt x="1843" y="712"/>
                </a:lnTo>
                <a:lnTo>
                  <a:pt x="1832" y="715"/>
                </a:lnTo>
                <a:lnTo>
                  <a:pt x="1822" y="719"/>
                </a:lnTo>
                <a:lnTo>
                  <a:pt x="1812" y="720"/>
                </a:lnTo>
                <a:lnTo>
                  <a:pt x="1801" y="721"/>
                </a:lnTo>
                <a:close/>
                <a:moveTo>
                  <a:pt x="2075" y="721"/>
                </a:moveTo>
                <a:lnTo>
                  <a:pt x="2075" y="721"/>
                </a:lnTo>
                <a:lnTo>
                  <a:pt x="2063" y="720"/>
                </a:lnTo>
                <a:lnTo>
                  <a:pt x="2053" y="719"/>
                </a:lnTo>
                <a:lnTo>
                  <a:pt x="2043" y="715"/>
                </a:lnTo>
                <a:lnTo>
                  <a:pt x="2033" y="712"/>
                </a:lnTo>
                <a:lnTo>
                  <a:pt x="2024" y="707"/>
                </a:lnTo>
                <a:lnTo>
                  <a:pt x="2015" y="703"/>
                </a:lnTo>
                <a:lnTo>
                  <a:pt x="2007" y="696"/>
                </a:lnTo>
                <a:lnTo>
                  <a:pt x="1999" y="690"/>
                </a:lnTo>
                <a:lnTo>
                  <a:pt x="1992" y="682"/>
                </a:lnTo>
                <a:lnTo>
                  <a:pt x="1986" y="674"/>
                </a:lnTo>
                <a:lnTo>
                  <a:pt x="1981" y="665"/>
                </a:lnTo>
                <a:lnTo>
                  <a:pt x="1977" y="656"/>
                </a:lnTo>
                <a:lnTo>
                  <a:pt x="1972" y="646"/>
                </a:lnTo>
                <a:lnTo>
                  <a:pt x="1970" y="636"/>
                </a:lnTo>
                <a:lnTo>
                  <a:pt x="1969" y="626"/>
                </a:lnTo>
                <a:lnTo>
                  <a:pt x="1968" y="614"/>
                </a:lnTo>
                <a:lnTo>
                  <a:pt x="1969" y="604"/>
                </a:lnTo>
                <a:lnTo>
                  <a:pt x="1970" y="594"/>
                </a:lnTo>
                <a:lnTo>
                  <a:pt x="1972" y="583"/>
                </a:lnTo>
                <a:lnTo>
                  <a:pt x="1977" y="573"/>
                </a:lnTo>
                <a:lnTo>
                  <a:pt x="1981" y="564"/>
                </a:lnTo>
                <a:lnTo>
                  <a:pt x="1986" y="556"/>
                </a:lnTo>
                <a:lnTo>
                  <a:pt x="1992" y="548"/>
                </a:lnTo>
                <a:lnTo>
                  <a:pt x="1999" y="540"/>
                </a:lnTo>
                <a:lnTo>
                  <a:pt x="2007" y="533"/>
                </a:lnTo>
                <a:lnTo>
                  <a:pt x="2015" y="527"/>
                </a:lnTo>
                <a:lnTo>
                  <a:pt x="2024" y="521"/>
                </a:lnTo>
                <a:lnTo>
                  <a:pt x="2033" y="517"/>
                </a:lnTo>
                <a:lnTo>
                  <a:pt x="2043" y="513"/>
                </a:lnTo>
                <a:lnTo>
                  <a:pt x="2053" y="511"/>
                </a:lnTo>
                <a:lnTo>
                  <a:pt x="2063" y="509"/>
                </a:lnTo>
                <a:lnTo>
                  <a:pt x="2075" y="509"/>
                </a:lnTo>
                <a:lnTo>
                  <a:pt x="2085" y="509"/>
                </a:lnTo>
                <a:lnTo>
                  <a:pt x="2095" y="511"/>
                </a:lnTo>
                <a:lnTo>
                  <a:pt x="2106" y="513"/>
                </a:lnTo>
                <a:lnTo>
                  <a:pt x="2116" y="517"/>
                </a:lnTo>
                <a:lnTo>
                  <a:pt x="2125" y="521"/>
                </a:lnTo>
                <a:lnTo>
                  <a:pt x="2133" y="527"/>
                </a:lnTo>
                <a:lnTo>
                  <a:pt x="2141" y="533"/>
                </a:lnTo>
                <a:lnTo>
                  <a:pt x="2149" y="540"/>
                </a:lnTo>
                <a:lnTo>
                  <a:pt x="2156" y="548"/>
                </a:lnTo>
                <a:lnTo>
                  <a:pt x="2162" y="556"/>
                </a:lnTo>
                <a:lnTo>
                  <a:pt x="2168" y="564"/>
                </a:lnTo>
                <a:lnTo>
                  <a:pt x="2172" y="573"/>
                </a:lnTo>
                <a:lnTo>
                  <a:pt x="2176" y="583"/>
                </a:lnTo>
                <a:lnTo>
                  <a:pt x="2178" y="594"/>
                </a:lnTo>
                <a:lnTo>
                  <a:pt x="2179" y="604"/>
                </a:lnTo>
                <a:lnTo>
                  <a:pt x="2180" y="614"/>
                </a:lnTo>
                <a:lnTo>
                  <a:pt x="2179" y="626"/>
                </a:lnTo>
                <a:lnTo>
                  <a:pt x="2178" y="636"/>
                </a:lnTo>
                <a:lnTo>
                  <a:pt x="2176" y="646"/>
                </a:lnTo>
                <a:lnTo>
                  <a:pt x="2172" y="656"/>
                </a:lnTo>
                <a:lnTo>
                  <a:pt x="2168" y="665"/>
                </a:lnTo>
                <a:lnTo>
                  <a:pt x="2162" y="674"/>
                </a:lnTo>
                <a:lnTo>
                  <a:pt x="2156" y="682"/>
                </a:lnTo>
                <a:lnTo>
                  <a:pt x="2149" y="690"/>
                </a:lnTo>
                <a:lnTo>
                  <a:pt x="2141" y="696"/>
                </a:lnTo>
                <a:lnTo>
                  <a:pt x="2133" y="703"/>
                </a:lnTo>
                <a:lnTo>
                  <a:pt x="2125" y="707"/>
                </a:lnTo>
                <a:lnTo>
                  <a:pt x="2116" y="712"/>
                </a:lnTo>
                <a:lnTo>
                  <a:pt x="2106" y="715"/>
                </a:lnTo>
                <a:lnTo>
                  <a:pt x="2095" y="719"/>
                </a:lnTo>
                <a:lnTo>
                  <a:pt x="2085" y="720"/>
                </a:lnTo>
                <a:lnTo>
                  <a:pt x="2075" y="721"/>
                </a:lnTo>
                <a:close/>
                <a:moveTo>
                  <a:pt x="2348" y="721"/>
                </a:moveTo>
                <a:lnTo>
                  <a:pt x="2348" y="721"/>
                </a:lnTo>
                <a:lnTo>
                  <a:pt x="2337" y="720"/>
                </a:lnTo>
                <a:lnTo>
                  <a:pt x="2326" y="719"/>
                </a:lnTo>
                <a:lnTo>
                  <a:pt x="2316" y="715"/>
                </a:lnTo>
                <a:lnTo>
                  <a:pt x="2307" y="712"/>
                </a:lnTo>
                <a:lnTo>
                  <a:pt x="2298" y="707"/>
                </a:lnTo>
                <a:lnTo>
                  <a:pt x="2288" y="703"/>
                </a:lnTo>
                <a:lnTo>
                  <a:pt x="2280" y="696"/>
                </a:lnTo>
                <a:lnTo>
                  <a:pt x="2272" y="690"/>
                </a:lnTo>
                <a:lnTo>
                  <a:pt x="2265" y="682"/>
                </a:lnTo>
                <a:lnTo>
                  <a:pt x="2260" y="674"/>
                </a:lnTo>
                <a:lnTo>
                  <a:pt x="2254" y="665"/>
                </a:lnTo>
                <a:lnTo>
                  <a:pt x="2251" y="656"/>
                </a:lnTo>
                <a:lnTo>
                  <a:pt x="2246" y="646"/>
                </a:lnTo>
                <a:lnTo>
                  <a:pt x="2244" y="636"/>
                </a:lnTo>
                <a:lnTo>
                  <a:pt x="2243" y="626"/>
                </a:lnTo>
                <a:lnTo>
                  <a:pt x="2241" y="614"/>
                </a:lnTo>
                <a:lnTo>
                  <a:pt x="2243" y="604"/>
                </a:lnTo>
                <a:lnTo>
                  <a:pt x="2244" y="594"/>
                </a:lnTo>
                <a:lnTo>
                  <a:pt x="2246" y="583"/>
                </a:lnTo>
                <a:lnTo>
                  <a:pt x="2251" y="573"/>
                </a:lnTo>
                <a:lnTo>
                  <a:pt x="2254" y="564"/>
                </a:lnTo>
                <a:lnTo>
                  <a:pt x="2260" y="556"/>
                </a:lnTo>
                <a:lnTo>
                  <a:pt x="2265" y="548"/>
                </a:lnTo>
                <a:lnTo>
                  <a:pt x="2272" y="540"/>
                </a:lnTo>
                <a:lnTo>
                  <a:pt x="2280" y="533"/>
                </a:lnTo>
                <a:lnTo>
                  <a:pt x="2288" y="527"/>
                </a:lnTo>
                <a:lnTo>
                  <a:pt x="2298" y="521"/>
                </a:lnTo>
                <a:lnTo>
                  <a:pt x="2307" y="517"/>
                </a:lnTo>
                <a:lnTo>
                  <a:pt x="2316" y="513"/>
                </a:lnTo>
                <a:lnTo>
                  <a:pt x="2326" y="511"/>
                </a:lnTo>
                <a:lnTo>
                  <a:pt x="2337" y="509"/>
                </a:lnTo>
                <a:lnTo>
                  <a:pt x="2348" y="509"/>
                </a:lnTo>
                <a:lnTo>
                  <a:pt x="2359" y="509"/>
                </a:lnTo>
                <a:lnTo>
                  <a:pt x="2369" y="511"/>
                </a:lnTo>
                <a:lnTo>
                  <a:pt x="2379" y="513"/>
                </a:lnTo>
                <a:lnTo>
                  <a:pt x="2390" y="517"/>
                </a:lnTo>
                <a:lnTo>
                  <a:pt x="2399" y="521"/>
                </a:lnTo>
                <a:lnTo>
                  <a:pt x="2407" y="527"/>
                </a:lnTo>
                <a:lnTo>
                  <a:pt x="2415" y="533"/>
                </a:lnTo>
                <a:lnTo>
                  <a:pt x="2423" y="540"/>
                </a:lnTo>
                <a:lnTo>
                  <a:pt x="2430" y="548"/>
                </a:lnTo>
                <a:lnTo>
                  <a:pt x="2436" y="556"/>
                </a:lnTo>
                <a:lnTo>
                  <a:pt x="2441" y="564"/>
                </a:lnTo>
                <a:lnTo>
                  <a:pt x="2446" y="573"/>
                </a:lnTo>
                <a:lnTo>
                  <a:pt x="2449" y="583"/>
                </a:lnTo>
                <a:lnTo>
                  <a:pt x="2452" y="594"/>
                </a:lnTo>
                <a:lnTo>
                  <a:pt x="2453" y="604"/>
                </a:lnTo>
                <a:lnTo>
                  <a:pt x="2454" y="614"/>
                </a:lnTo>
                <a:lnTo>
                  <a:pt x="2453" y="626"/>
                </a:lnTo>
                <a:lnTo>
                  <a:pt x="2452" y="636"/>
                </a:lnTo>
                <a:lnTo>
                  <a:pt x="2449" y="646"/>
                </a:lnTo>
                <a:lnTo>
                  <a:pt x="2446" y="656"/>
                </a:lnTo>
                <a:lnTo>
                  <a:pt x="2441" y="665"/>
                </a:lnTo>
                <a:lnTo>
                  <a:pt x="2436" y="674"/>
                </a:lnTo>
                <a:lnTo>
                  <a:pt x="2430" y="682"/>
                </a:lnTo>
                <a:lnTo>
                  <a:pt x="2423" y="690"/>
                </a:lnTo>
                <a:lnTo>
                  <a:pt x="2415" y="696"/>
                </a:lnTo>
                <a:lnTo>
                  <a:pt x="2407" y="703"/>
                </a:lnTo>
                <a:lnTo>
                  <a:pt x="2399" y="707"/>
                </a:lnTo>
                <a:lnTo>
                  <a:pt x="2390" y="712"/>
                </a:lnTo>
                <a:lnTo>
                  <a:pt x="2379" y="715"/>
                </a:lnTo>
                <a:lnTo>
                  <a:pt x="2369" y="719"/>
                </a:lnTo>
                <a:lnTo>
                  <a:pt x="2359" y="720"/>
                </a:lnTo>
                <a:lnTo>
                  <a:pt x="2348" y="72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76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组合 19"/>
          <p:cNvGrpSpPr/>
          <p:nvPr/>
        </p:nvGrpSpPr>
        <p:grpSpPr>
          <a:xfrm>
            <a:off x="1043608" y="1033479"/>
            <a:ext cx="7572428" cy="5414827"/>
            <a:chOff x="488950" y="2740025"/>
            <a:chExt cx="6264275" cy="3382942"/>
          </a:xfrm>
        </p:grpSpPr>
        <p:sp>
          <p:nvSpPr>
            <p:cNvPr id="24" name="流程图: 数据 23"/>
            <p:cNvSpPr/>
            <p:nvPr/>
          </p:nvSpPr>
          <p:spPr>
            <a:xfrm>
              <a:off x="488950" y="4348672"/>
              <a:ext cx="2403475" cy="479425"/>
            </a:xfrm>
            <a:prstGeom prst="flowChartInputOutpu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b="1" dirty="0" smtClean="0">
                  <a:solidFill>
                    <a:srgbClr val="FFFFFF"/>
                  </a:solidFill>
                  <a:latin typeface="+mj-ea"/>
                  <a:ea typeface="+mj-ea"/>
                </a:rPr>
                <a:t>行业全景</a:t>
              </a:r>
              <a:endParaRPr lang="zh-CN" altLang="en-US" b="1" dirty="0">
                <a:solidFill>
                  <a:srgbClr val="FFFFFF"/>
                </a:solidFill>
                <a:latin typeface="+mj-ea"/>
                <a:ea typeface="+mj-ea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66241" y="4911571"/>
              <a:ext cx="1849437" cy="121139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r>
                <a:rPr kumimoji="1" lang="en-US" altLang="en-US" sz="2000" dirty="0">
                  <a:solidFill>
                    <a:srgbClr val="0070C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2015</a:t>
              </a:r>
              <a:r>
                <a:rPr kumimoji="1" lang="zh-CN" altLang="en-US" sz="2000" dirty="0">
                  <a:solidFill>
                    <a:srgbClr val="0070C0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年一季度散货船新增订单呈“断崖式”下降并带动新增订单出现明显回调，行业景气度持续低迷</a:t>
              </a: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2411413" y="2740025"/>
              <a:ext cx="4341812" cy="3175271"/>
              <a:chOff x="2411413" y="2740025"/>
              <a:chExt cx="4341812" cy="3175271"/>
            </a:xfrm>
          </p:grpSpPr>
          <p:sp>
            <p:nvSpPr>
              <p:cNvPr id="4" name="流程图: 数据 3"/>
              <p:cNvSpPr/>
              <p:nvPr/>
            </p:nvSpPr>
            <p:spPr>
              <a:xfrm>
                <a:off x="2411413" y="3540125"/>
                <a:ext cx="2403475" cy="481013"/>
              </a:xfrm>
              <a:prstGeom prst="flowChartInputOutpu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dirty="0" smtClean="0">
                    <a:solidFill>
                      <a:srgbClr val="FFFFFF"/>
                    </a:solidFill>
                    <a:latin typeface="+mj-ea"/>
                    <a:ea typeface="+mj-ea"/>
                  </a:rPr>
                  <a:t>运价波动</a:t>
                </a:r>
                <a:endParaRPr lang="zh-CN" altLang="en-US" b="1" dirty="0">
                  <a:solidFill>
                    <a:srgbClr val="FFFFFF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5" name="流程图: 数据 4"/>
              <p:cNvSpPr/>
              <p:nvPr/>
            </p:nvSpPr>
            <p:spPr>
              <a:xfrm>
                <a:off x="4333875" y="2740025"/>
                <a:ext cx="2403475" cy="479425"/>
              </a:xfrm>
              <a:prstGeom prst="flowChartInputOutpu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b="1" dirty="0" smtClean="0">
                    <a:solidFill>
                      <a:srgbClr val="FFFFFF"/>
                    </a:solidFill>
                    <a:latin typeface="+mj-ea"/>
                    <a:ea typeface="+mj-ea"/>
                  </a:rPr>
                  <a:t>船价波动</a:t>
                </a:r>
                <a:endParaRPr lang="zh-CN" altLang="en-US" b="1" dirty="0">
                  <a:solidFill>
                    <a:srgbClr val="FFFFFF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21" name="矩形 12"/>
              <p:cNvSpPr/>
              <p:nvPr/>
            </p:nvSpPr>
            <p:spPr>
              <a:xfrm flipH="1" flipV="1">
                <a:off x="2411413" y="4021138"/>
                <a:ext cx="481012" cy="800100"/>
              </a:xfrm>
              <a:custGeom>
                <a:avLst/>
                <a:gdLst/>
                <a:ahLst/>
                <a:cxnLst/>
                <a:rect l="l" t="t" r="r" b="b"/>
                <a:pathLst>
                  <a:path w="432000" h="720080">
                    <a:moveTo>
                      <a:pt x="432000" y="0"/>
                    </a:moveTo>
                    <a:lnTo>
                      <a:pt x="432000" y="432000"/>
                    </a:lnTo>
                    <a:lnTo>
                      <a:pt x="432000" y="720080"/>
                    </a:lnTo>
                    <a:lnTo>
                      <a:pt x="0" y="720080"/>
                    </a:lnTo>
                    <a:lnTo>
                      <a:pt x="0" y="43200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2" name="矩形 12"/>
              <p:cNvSpPr/>
              <p:nvPr/>
            </p:nvSpPr>
            <p:spPr>
              <a:xfrm rot="16200000" flipH="1" flipV="1">
                <a:off x="2411412" y="4022726"/>
                <a:ext cx="360363" cy="360362"/>
              </a:xfrm>
              <a:prstGeom prst="rt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8" name="矩形 12"/>
              <p:cNvSpPr/>
              <p:nvPr/>
            </p:nvSpPr>
            <p:spPr>
              <a:xfrm flipH="1" flipV="1">
                <a:off x="4333875" y="3219450"/>
                <a:ext cx="481013" cy="801688"/>
              </a:xfrm>
              <a:custGeom>
                <a:avLst/>
                <a:gdLst/>
                <a:ahLst/>
                <a:cxnLst/>
                <a:rect l="l" t="t" r="r" b="b"/>
                <a:pathLst>
                  <a:path w="432000" h="720080">
                    <a:moveTo>
                      <a:pt x="432000" y="0"/>
                    </a:moveTo>
                    <a:lnTo>
                      <a:pt x="432000" y="432000"/>
                    </a:lnTo>
                    <a:lnTo>
                      <a:pt x="432000" y="720080"/>
                    </a:lnTo>
                    <a:lnTo>
                      <a:pt x="0" y="720080"/>
                    </a:lnTo>
                    <a:lnTo>
                      <a:pt x="0" y="432000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9" name="矩形 12"/>
              <p:cNvSpPr/>
              <p:nvPr/>
            </p:nvSpPr>
            <p:spPr>
              <a:xfrm rot="16200000" flipH="1" flipV="1">
                <a:off x="4333876" y="3221037"/>
                <a:ext cx="360362" cy="360363"/>
              </a:xfrm>
              <a:prstGeom prst="rtTriangl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2852827" y="4319331"/>
                <a:ext cx="1851025" cy="159596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kumimoji="1" lang="zh-CN" altLang="en-US" sz="2000" dirty="0">
                    <a:solidFill>
                      <a:srgbClr val="0070C0"/>
                    </a:solidFill>
                    <a:latin typeface="Courier" pitchFamily="49" charset="0"/>
                    <a:ea typeface="標楷體" pitchFamily="65" charset="-120"/>
                    <a:cs typeface="Tahoma" pitchFamily="34" charset="0"/>
                  </a:rPr>
                  <a:t>散货船运价跌至历史低位，未来大幅下跌空间有限；原油运价结束了波动上涨行情，未来反弹空间有限；集运市场运价下行风险相对可控。</a:t>
                </a:r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4902200" y="3322638"/>
                <a:ext cx="1851025" cy="101911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kumimoji="1" lang="zh-CN" altLang="en-US" sz="2000" dirty="0">
                    <a:solidFill>
                      <a:srgbClr val="0070C0"/>
                    </a:solidFill>
                    <a:latin typeface="Courier" pitchFamily="49" charset="0"/>
                    <a:ea typeface="標楷體" pitchFamily="65" charset="-120"/>
                    <a:cs typeface="Tahoma" pitchFamily="34" charset="0"/>
                  </a:rPr>
                  <a:t>船价仍有一定的下跌空间，总体来说以低位震荡为主，景气度依旧处于周期性底部区间。</a:t>
                </a:r>
              </a:p>
            </p:txBody>
          </p:sp>
        </p:grpSp>
      </p:grpSp>
      <p:sp>
        <p:nvSpPr>
          <p:cNvPr id="25" name="KSO_Shape"/>
          <p:cNvSpPr>
            <a:spLocks/>
          </p:cNvSpPr>
          <p:nvPr/>
        </p:nvSpPr>
        <p:spPr bwMode="auto">
          <a:xfrm>
            <a:off x="642910" y="500042"/>
            <a:ext cx="1666875" cy="1905000"/>
          </a:xfrm>
          <a:custGeom>
            <a:avLst/>
            <a:gdLst>
              <a:gd name="T0" fmla="*/ 2147483646 w 5237"/>
              <a:gd name="T1" fmla="*/ 2147483646 h 5987"/>
              <a:gd name="T2" fmla="*/ 2147483646 w 5237"/>
              <a:gd name="T3" fmla="*/ 289964101 h 5987"/>
              <a:gd name="T4" fmla="*/ 2147483646 w 5237"/>
              <a:gd name="T5" fmla="*/ 2147483646 h 5987"/>
              <a:gd name="T6" fmla="*/ 2147483646 w 5237"/>
              <a:gd name="T7" fmla="*/ 2147483646 h 5987"/>
              <a:gd name="T8" fmla="*/ 2147483646 w 5237"/>
              <a:gd name="T9" fmla="*/ 2147483646 h 5987"/>
              <a:gd name="T10" fmla="*/ 2147483646 w 5237"/>
              <a:gd name="T11" fmla="*/ 2147483646 h 5987"/>
              <a:gd name="T12" fmla="*/ 2147483646 w 5237"/>
              <a:gd name="T13" fmla="*/ 2147483646 h 5987"/>
              <a:gd name="T14" fmla="*/ 967080007 w 5237"/>
              <a:gd name="T15" fmla="*/ 2147483646 h 5987"/>
              <a:gd name="T16" fmla="*/ 2147483646 w 5237"/>
              <a:gd name="T17" fmla="*/ 2147483646 h 5987"/>
              <a:gd name="T18" fmla="*/ 2147483646 w 5237"/>
              <a:gd name="T19" fmla="*/ 2147483646 h 5987"/>
              <a:gd name="T20" fmla="*/ 2147483646 w 5237"/>
              <a:gd name="T21" fmla="*/ 2147483646 h 5987"/>
              <a:gd name="T22" fmla="*/ 2147483646 w 5237"/>
              <a:gd name="T23" fmla="*/ 2147483646 h 5987"/>
              <a:gd name="T24" fmla="*/ 2147483646 w 5237"/>
              <a:gd name="T25" fmla="*/ 2147483646 h 5987"/>
              <a:gd name="T26" fmla="*/ 2147483646 w 5237"/>
              <a:gd name="T27" fmla="*/ 2147483646 h 5987"/>
              <a:gd name="T28" fmla="*/ 805899847 w 5237"/>
              <a:gd name="T29" fmla="*/ 2147483646 h 5987"/>
              <a:gd name="T30" fmla="*/ 2147483646 w 5237"/>
              <a:gd name="T31" fmla="*/ 2147483646 h 5987"/>
              <a:gd name="T32" fmla="*/ 2147483646 w 5237"/>
              <a:gd name="T33" fmla="*/ 2147483646 h 5987"/>
              <a:gd name="T34" fmla="*/ 2147483646 w 5237"/>
              <a:gd name="T35" fmla="*/ 2147483646 h 5987"/>
              <a:gd name="T36" fmla="*/ 2147483646 w 5237"/>
              <a:gd name="T37" fmla="*/ 2147483646 h 5987"/>
              <a:gd name="T38" fmla="*/ 2147483646 w 5237"/>
              <a:gd name="T39" fmla="*/ 2147483646 h 5987"/>
              <a:gd name="T40" fmla="*/ 2147483646 w 5237"/>
              <a:gd name="T41" fmla="*/ 2147483646 h 5987"/>
              <a:gd name="T42" fmla="*/ 2147483646 w 5237"/>
              <a:gd name="T43" fmla="*/ 2147483646 h 5987"/>
              <a:gd name="T44" fmla="*/ 2147483646 w 5237"/>
              <a:gd name="T45" fmla="*/ 2147483646 h 5987"/>
              <a:gd name="T46" fmla="*/ 2147483646 w 5237"/>
              <a:gd name="T47" fmla="*/ 2147483646 h 5987"/>
              <a:gd name="T48" fmla="*/ 2147483646 w 5237"/>
              <a:gd name="T49" fmla="*/ 2147483646 h 5987"/>
              <a:gd name="T50" fmla="*/ 2147483646 w 5237"/>
              <a:gd name="T51" fmla="*/ 2147483646 h 5987"/>
              <a:gd name="T52" fmla="*/ 2147483646 w 5237"/>
              <a:gd name="T53" fmla="*/ 2147483646 h 5987"/>
              <a:gd name="T54" fmla="*/ 2147483646 w 5237"/>
              <a:gd name="T55" fmla="*/ 2147483646 h 5987"/>
              <a:gd name="T56" fmla="*/ 2147483646 w 5237"/>
              <a:gd name="T57" fmla="*/ 2147483646 h 5987"/>
              <a:gd name="T58" fmla="*/ 2147483646 w 5237"/>
              <a:gd name="T59" fmla="*/ 2147483646 h 5987"/>
              <a:gd name="T60" fmla="*/ 2147483646 w 5237"/>
              <a:gd name="T61" fmla="*/ 2147483646 h 5987"/>
              <a:gd name="T62" fmla="*/ 2147483646 w 5237"/>
              <a:gd name="T63" fmla="*/ 2147483646 h 5987"/>
              <a:gd name="T64" fmla="*/ 2147483646 w 5237"/>
              <a:gd name="T65" fmla="*/ 2147483646 h 5987"/>
              <a:gd name="T66" fmla="*/ 2147483646 w 5237"/>
              <a:gd name="T67" fmla="*/ 2147483646 h 5987"/>
              <a:gd name="T68" fmla="*/ 2147483646 w 5237"/>
              <a:gd name="T69" fmla="*/ 2147483646 h 5987"/>
              <a:gd name="T70" fmla="*/ 2147483646 w 5237"/>
              <a:gd name="T71" fmla="*/ 2147483646 h 5987"/>
              <a:gd name="T72" fmla="*/ 2147483646 w 5237"/>
              <a:gd name="T73" fmla="*/ 2147483646 h 5987"/>
              <a:gd name="T74" fmla="*/ 2147483646 w 5237"/>
              <a:gd name="T75" fmla="*/ 2147483646 h 5987"/>
              <a:gd name="T76" fmla="*/ 2147483646 w 5237"/>
              <a:gd name="T77" fmla="*/ 2147483646 h 5987"/>
              <a:gd name="T78" fmla="*/ 2147483646 w 5237"/>
              <a:gd name="T79" fmla="*/ 2147483646 h 5987"/>
              <a:gd name="T80" fmla="*/ 2147483646 w 5237"/>
              <a:gd name="T81" fmla="*/ 2147483646 h 5987"/>
              <a:gd name="T82" fmla="*/ 2147483646 w 5237"/>
              <a:gd name="T83" fmla="*/ 2147483646 h 5987"/>
              <a:gd name="T84" fmla="*/ 2147483646 w 5237"/>
              <a:gd name="T85" fmla="*/ 2147483646 h 5987"/>
              <a:gd name="T86" fmla="*/ 2147483646 w 5237"/>
              <a:gd name="T87" fmla="*/ 2147483646 h 5987"/>
              <a:gd name="T88" fmla="*/ 2147483646 w 5237"/>
              <a:gd name="T89" fmla="*/ 2147483646 h 5987"/>
              <a:gd name="T90" fmla="*/ 2147483646 w 5237"/>
              <a:gd name="T91" fmla="*/ 2147483646 h 5987"/>
              <a:gd name="T92" fmla="*/ 2147483646 w 5237"/>
              <a:gd name="T93" fmla="*/ 2147483646 h 5987"/>
              <a:gd name="T94" fmla="*/ 2147483646 w 5237"/>
              <a:gd name="T95" fmla="*/ 2147483646 h 5987"/>
              <a:gd name="T96" fmla="*/ 2147483646 w 5237"/>
              <a:gd name="T97" fmla="*/ 2147483646 h 5987"/>
              <a:gd name="T98" fmla="*/ 2147483646 w 5237"/>
              <a:gd name="T99" fmla="*/ 2147483646 h 5987"/>
              <a:gd name="T100" fmla="*/ 2147483646 w 5237"/>
              <a:gd name="T101" fmla="*/ 2147483646 h 5987"/>
              <a:gd name="T102" fmla="*/ 2147483646 w 5237"/>
              <a:gd name="T103" fmla="*/ 2147483646 h 5987"/>
              <a:gd name="T104" fmla="*/ 2147483646 w 5237"/>
              <a:gd name="T105" fmla="*/ 2147483646 h 5987"/>
              <a:gd name="T106" fmla="*/ 2147483646 w 5237"/>
              <a:gd name="T107" fmla="*/ 2147483646 h 5987"/>
              <a:gd name="T108" fmla="*/ 2147483646 w 5237"/>
              <a:gd name="T109" fmla="*/ 2147483646 h 5987"/>
              <a:gd name="T110" fmla="*/ 2147483646 w 5237"/>
              <a:gd name="T111" fmla="*/ 2147483646 h 5987"/>
              <a:gd name="T112" fmla="*/ 2147483646 w 5237"/>
              <a:gd name="T113" fmla="*/ 2147483646 h 5987"/>
              <a:gd name="T114" fmla="*/ 2147483646 w 5237"/>
              <a:gd name="T115" fmla="*/ 2147483646 h 5987"/>
              <a:gd name="T116" fmla="*/ 2147483646 w 5237"/>
              <a:gd name="T117" fmla="*/ 2147483646 h 5987"/>
              <a:gd name="T118" fmla="*/ 2147483646 w 5237"/>
              <a:gd name="T119" fmla="*/ 2147483646 h 5987"/>
              <a:gd name="T120" fmla="*/ 2147483646 w 5237"/>
              <a:gd name="T121" fmla="*/ 2147483646 h 5987"/>
              <a:gd name="T122" fmla="*/ 2147483646 w 5237"/>
              <a:gd name="T123" fmla="*/ 2147483646 h 598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237" h="5987">
                <a:moveTo>
                  <a:pt x="2621" y="1024"/>
                </a:moveTo>
                <a:lnTo>
                  <a:pt x="2621" y="1024"/>
                </a:lnTo>
                <a:lnTo>
                  <a:pt x="2570" y="1024"/>
                </a:lnTo>
                <a:lnTo>
                  <a:pt x="2519" y="1027"/>
                </a:lnTo>
                <a:lnTo>
                  <a:pt x="2467" y="1030"/>
                </a:lnTo>
                <a:lnTo>
                  <a:pt x="2417" y="1035"/>
                </a:lnTo>
                <a:lnTo>
                  <a:pt x="2417" y="886"/>
                </a:lnTo>
                <a:lnTo>
                  <a:pt x="2417" y="873"/>
                </a:lnTo>
                <a:lnTo>
                  <a:pt x="2418" y="860"/>
                </a:lnTo>
                <a:lnTo>
                  <a:pt x="2420" y="847"/>
                </a:lnTo>
                <a:lnTo>
                  <a:pt x="2423" y="835"/>
                </a:lnTo>
                <a:lnTo>
                  <a:pt x="2427" y="823"/>
                </a:lnTo>
                <a:lnTo>
                  <a:pt x="2431" y="811"/>
                </a:lnTo>
                <a:lnTo>
                  <a:pt x="2435" y="800"/>
                </a:lnTo>
                <a:lnTo>
                  <a:pt x="2441" y="789"/>
                </a:lnTo>
                <a:lnTo>
                  <a:pt x="2447" y="778"/>
                </a:lnTo>
                <a:lnTo>
                  <a:pt x="2454" y="768"/>
                </a:lnTo>
                <a:lnTo>
                  <a:pt x="2461" y="759"/>
                </a:lnTo>
                <a:lnTo>
                  <a:pt x="2470" y="749"/>
                </a:lnTo>
                <a:lnTo>
                  <a:pt x="2478" y="740"/>
                </a:lnTo>
                <a:lnTo>
                  <a:pt x="2487" y="731"/>
                </a:lnTo>
                <a:lnTo>
                  <a:pt x="2496" y="724"/>
                </a:lnTo>
                <a:lnTo>
                  <a:pt x="2507" y="717"/>
                </a:lnTo>
                <a:lnTo>
                  <a:pt x="2481" y="537"/>
                </a:lnTo>
                <a:lnTo>
                  <a:pt x="2459" y="385"/>
                </a:lnTo>
                <a:lnTo>
                  <a:pt x="2450" y="321"/>
                </a:lnTo>
                <a:lnTo>
                  <a:pt x="2444" y="265"/>
                </a:lnTo>
                <a:lnTo>
                  <a:pt x="2440" y="219"/>
                </a:lnTo>
                <a:lnTo>
                  <a:pt x="2439" y="200"/>
                </a:lnTo>
                <a:lnTo>
                  <a:pt x="2439" y="184"/>
                </a:lnTo>
                <a:lnTo>
                  <a:pt x="2440" y="164"/>
                </a:lnTo>
                <a:lnTo>
                  <a:pt x="2442" y="147"/>
                </a:lnTo>
                <a:lnTo>
                  <a:pt x="2446" y="129"/>
                </a:lnTo>
                <a:lnTo>
                  <a:pt x="2453" y="112"/>
                </a:lnTo>
                <a:lnTo>
                  <a:pt x="2460" y="96"/>
                </a:lnTo>
                <a:lnTo>
                  <a:pt x="2469" y="80"/>
                </a:lnTo>
                <a:lnTo>
                  <a:pt x="2480" y="66"/>
                </a:lnTo>
                <a:lnTo>
                  <a:pt x="2492" y="53"/>
                </a:lnTo>
                <a:lnTo>
                  <a:pt x="2505" y="41"/>
                </a:lnTo>
                <a:lnTo>
                  <a:pt x="2519" y="31"/>
                </a:lnTo>
                <a:lnTo>
                  <a:pt x="2534" y="22"/>
                </a:lnTo>
                <a:lnTo>
                  <a:pt x="2550" y="14"/>
                </a:lnTo>
                <a:lnTo>
                  <a:pt x="2567" y="9"/>
                </a:lnTo>
                <a:lnTo>
                  <a:pt x="2585" y="3"/>
                </a:lnTo>
                <a:lnTo>
                  <a:pt x="2603" y="1"/>
                </a:lnTo>
                <a:lnTo>
                  <a:pt x="2622" y="0"/>
                </a:lnTo>
                <a:lnTo>
                  <a:pt x="2641" y="1"/>
                </a:lnTo>
                <a:lnTo>
                  <a:pt x="2659" y="3"/>
                </a:lnTo>
                <a:lnTo>
                  <a:pt x="2677" y="9"/>
                </a:lnTo>
                <a:lnTo>
                  <a:pt x="2693" y="14"/>
                </a:lnTo>
                <a:lnTo>
                  <a:pt x="2709" y="22"/>
                </a:lnTo>
                <a:lnTo>
                  <a:pt x="2724" y="31"/>
                </a:lnTo>
                <a:lnTo>
                  <a:pt x="2738" y="41"/>
                </a:lnTo>
                <a:lnTo>
                  <a:pt x="2751" y="53"/>
                </a:lnTo>
                <a:lnTo>
                  <a:pt x="2763" y="66"/>
                </a:lnTo>
                <a:lnTo>
                  <a:pt x="2773" y="80"/>
                </a:lnTo>
                <a:lnTo>
                  <a:pt x="2783" y="96"/>
                </a:lnTo>
                <a:lnTo>
                  <a:pt x="2791" y="112"/>
                </a:lnTo>
                <a:lnTo>
                  <a:pt x="2797" y="129"/>
                </a:lnTo>
                <a:lnTo>
                  <a:pt x="2801" y="147"/>
                </a:lnTo>
                <a:lnTo>
                  <a:pt x="2804" y="164"/>
                </a:lnTo>
                <a:lnTo>
                  <a:pt x="2805" y="184"/>
                </a:lnTo>
                <a:lnTo>
                  <a:pt x="2805" y="200"/>
                </a:lnTo>
                <a:lnTo>
                  <a:pt x="2804" y="219"/>
                </a:lnTo>
                <a:lnTo>
                  <a:pt x="2798" y="264"/>
                </a:lnTo>
                <a:lnTo>
                  <a:pt x="2792" y="318"/>
                </a:lnTo>
                <a:lnTo>
                  <a:pt x="2782" y="381"/>
                </a:lnTo>
                <a:lnTo>
                  <a:pt x="2758" y="532"/>
                </a:lnTo>
                <a:lnTo>
                  <a:pt x="2745" y="622"/>
                </a:lnTo>
                <a:lnTo>
                  <a:pt x="2731" y="717"/>
                </a:lnTo>
                <a:lnTo>
                  <a:pt x="2742" y="725"/>
                </a:lnTo>
                <a:lnTo>
                  <a:pt x="2750" y="732"/>
                </a:lnTo>
                <a:lnTo>
                  <a:pt x="2759" y="740"/>
                </a:lnTo>
                <a:lnTo>
                  <a:pt x="2768" y="749"/>
                </a:lnTo>
                <a:lnTo>
                  <a:pt x="2775" y="759"/>
                </a:lnTo>
                <a:lnTo>
                  <a:pt x="2783" y="768"/>
                </a:lnTo>
                <a:lnTo>
                  <a:pt x="2790" y="778"/>
                </a:lnTo>
                <a:lnTo>
                  <a:pt x="2796" y="789"/>
                </a:lnTo>
                <a:lnTo>
                  <a:pt x="2801" y="800"/>
                </a:lnTo>
                <a:lnTo>
                  <a:pt x="2807" y="811"/>
                </a:lnTo>
                <a:lnTo>
                  <a:pt x="2811" y="823"/>
                </a:lnTo>
                <a:lnTo>
                  <a:pt x="2815" y="835"/>
                </a:lnTo>
                <a:lnTo>
                  <a:pt x="2817" y="847"/>
                </a:lnTo>
                <a:lnTo>
                  <a:pt x="2819" y="860"/>
                </a:lnTo>
                <a:lnTo>
                  <a:pt x="2820" y="873"/>
                </a:lnTo>
                <a:lnTo>
                  <a:pt x="2821" y="886"/>
                </a:lnTo>
                <a:lnTo>
                  <a:pt x="2821" y="1035"/>
                </a:lnTo>
                <a:lnTo>
                  <a:pt x="2771" y="1030"/>
                </a:lnTo>
                <a:lnTo>
                  <a:pt x="2721" y="1027"/>
                </a:lnTo>
                <a:lnTo>
                  <a:pt x="2671" y="1024"/>
                </a:lnTo>
                <a:lnTo>
                  <a:pt x="2621" y="1024"/>
                </a:lnTo>
                <a:close/>
                <a:moveTo>
                  <a:pt x="28" y="1494"/>
                </a:moveTo>
                <a:lnTo>
                  <a:pt x="28" y="1494"/>
                </a:lnTo>
                <a:lnTo>
                  <a:pt x="38" y="1478"/>
                </a:lnTo>
                <a:lnTo>
                  <a:pt x="50" y="1464"/>
                </a:lnTo>
                <a:lnTo>
                  <a:pt x="62" y="1451"/>
                </a:lnTo>
                <a:lnTo>
                  <a:pt x="76" y="1439"/>
                </a:lnTo>
                <a:lnTo>
                  <a:pt x="91" y="1429"/>
                </a:lnTo>
                <a:lnTo>
                  <a:pt x="106" y="1420"/>
                </a:lnTo>
                <a:lnTo>
                  <a:pt x="123" y="1414"/>
                </a:lnTo>
                <a:lnTo>
                  <a:pt x="139" y="1408"/>
                </a:lnTo>
                <a:lnTo>
                  <a:pt x="156" y="1405"/>
                </a:lnTo>
                <a:lnTo>
                  <a:pt x="174" y="1403"/>
                </a:lnTo>
                <a:lnTo>
                  <a:pt x="191" y="1402"/>
                </a:lnTo>
                <a:lnTo>
                  <a:pt x="210" y="1404"/>
                </a:lnTo>
                <a:lnTo>
                  <a:pt x="227" y="1406"/>
                </a:lnTo>
                <a:lnTo>
                  <a:pt x="244" y="1412"/>
                </a:lnTo>
                <a:lnTo>
                  <a:pt x="262" y="1418"/>
                </a:lnTo>
                <a:lnTo>
                  <a:pt x="278" y="1427"/>
                </a:lnTo>
                <a:lnTo>
                  <a:pt x="292" y="1436"/>
                </a:lnTo>
                <a:lnTo>
                  <a:pt x="308" y="1446"/>
                </a:lnTo>
                <a:lnTo>
                  <a:pt x="345" y="1473"/>
                </a:lnTo>
                <a:lnTo>
                  <a:pt x="388" y="1506"/>
                </a:lnTo>
                <a:lnTo>
                  <a:pt x="438" y="1545"/>
                </a:lnTo>
                <a:lnTo>
                  <a:pt x="557" y="1642"/>
                </a:lnTo>
                <a:lnTo>
                  <a:pt x="628" y="1698"/>
                </a:lnTo>
                <a:lnTo>
                  <a:pt x="704" y="1757"/>
                </a:lnTo>
                <a:lnTo>
                  <a:pt x="715" y="1753"/>
                </a:lnTo>
                <a:lnTo>
                  <a:pt x="727" y="1749"/>
                </a:lnTo>
                <a:lnTo>
                  <a:pt x="738" y="1744"/>
                </a:lnTo>
                <a:lnTo>
                  <a:pt x="750" y="1742"/>
                </a:lnTo>
                <a:lnTo>
                  <a:pt x="762" y="1740"/>
                </a:lnTo>
                <a:lnTo>
                  <a:pt x="774" y="1738"/>
                </a:lnTo>
                <a:lnTo>
                  <a:pt x="786" y="1738"/>
                </a:lnTo>
                <a:lnTo>
                  <a:pt x="799" y="1737"/>
                </a:lnTo>
                <a:lnTo>
                  <a:pt x="811" y="1738"/>
                </a:lnTo>
                <a:lnTo>
                  <a:pt x="822" y="1739"/>
                </a:lnTo>
                <a:lnTo>
                  <a:pt x="834" y="1741"/>
                </a:lnTo>
                <a:lnTo>
                  <a:pt x="847" y="1744"/>
                </a:lnTo>
                <a:lnTo>
                  <a:pt x="859" y="1749"/>
                </a:lnTo>
                <a:lnTo>
                  <a:pt x="871" y="1753"/>
                </a:lnTo>
                <a:lnTo>
                  <a:pt x="882" y="1758"/>
                </a:lnTo>
                <a:lnTo>
                  <a:pt x="894" y="1764"/>
                </a:lnTo>
                <a:lnTo>
                  <a:pt x="1024" y="1839"/>
                </a:lnTo>
                <a:lnTo>
                  <a:pt x="988" y="1890"/>
                </a:lnTo>
                <a:lnTo>
                  <a:pt x="954" y="1943"/>
                </a:lnTo>
                <a:lnTo>
                  <a:pt x="917" y="2003"/>
                </a:lnTo>
                <a:lnTo>
                  <a:pt x="883" y="2064"/>
                </a:lnTo>
                <a:lnTo>
                  <a:pt x="851" y="2127"/>
                </a:lnTo>
                <a:lnTo>
                  <a:pt x="821" y="2189"/>
                </a:lnTo>
                <a:lnTo>
                  <a:pt x="692" y="2115"/>
                </a:lnTo>
                <a:lnTo>
                  <a:pt x="681" y="2107"/>
                </a:lnTo>
                <a:lnTo>
                  <a:pt x="670" y="2100"/>
                </a:lnTo>
                <a:lnTo>
                  <a:pt x="661" y="2092"/>
                </a:lnTo>
                <a:lnTo>
                  <a:pt x="651" y="2083"/>
                </a:lnTo>
                <a:lnTo>
                  <a:pt x="642" y="2075"/>
                </a:lnTo>
                <a:lnTo>
                  <a:pt x="634" y="2065"/>
                </a:lnTo>
                <a:lnTo>
                  <a:pt x="627" y="2055"/>
                </a:lnTo>
                <a:lnTo>
                  <a:pt x="620" y="2044"/>
                </a:lnTo>
                <a:lnTo>
                  <a:pt x="614" y="2034"/>
                </a:lnTo>
                <a:lnTo>
                  <a:pt x="609" y="2022"/>
                </a:lnTo>
                <a:lnTo>
                  <a:pt x="604" y="2012"/>
                </a:lnTo>
                <a:lnTo>
                  <a:pt x="600" y="2000"/>
                </a:lnTo>
                <a:lnTo>
                  <a:pt x="596" y="1989"/>
                </a:lnTo>
                <a:lnTo>
                  <a:pt x="594" y="1977"/>
                </a:lnTo>
                <a:lnTo>
                  <a:pt x="592" y="1964"/>
                </a:lnTo>
                <a:lnTo>
                  <a:pt x="591" y="1952"/>
                </a:lnTo>
                <a:lnTo>
                  <a:pt x="423" y="1883"/>
                </a:lnTo>
                <a:lnTo>
                  <a:pt x="279" y="1827"/>
                </a:lnTo>
                <a:lnTo>
                  <a:pt x="219" y="1802"/>
                </a:lnTo>
                <a:lnTo>
                  <a:pt x="168" y="1780"/>
                </a:lnTo>
                <a:lnTo>
                  <a:pt x="127" y="1762"/>
                </a:lnTo>
                <a:lnTo>
                  <a:pt x="110" y="1753"/>
                </a:lnTo>
                <a:lnTo>
                  <a:pt x="94" y="1744"/>
                </a:lnTo>
                <a:lnTo>
                  <a:pt x="79" y="1734"/>
                </a:lnTo>
                <a:lnTo>
                  <a:pt x="65" y="1723"/>
                </a:lnTo>
                <a:lnTo>
                  <a:pt x="52" y="1711"/>
                </a:lnTo>
                <a:lnTo>
                  <a:pt x="40" y="1696"/>
                </a:lnTo>
                <a:lnTo>
                  <a:pt x="30" y="1681"/>
                </a:lnTo>
                <a:lnTo>
                  <a:pt x="22" y="1666"/>
                </a:lnTo>
                <a:lnTo>
                  <a:pt x="15" y="1650"/>
                </a:lnTo>
                <a:lnTo>
                  <a:pt x="10" y="1633"/>
                </a:lnTo>
                <a:lnTo>
                  <a:pt x="5" y="1616"/>
                </a:lnTo>
                <a:lnTo>
                  <a:pt x="3" y="1599"/>
                </a:lnTo>
                <a:lnTo>
                  <a:pt x="3" y="1581"/>
                </a:lnTo>
                <a:lnTo>
                  <a:pt x="4" y="1563"/>
                </a:lnTo>
                <a:lnTo>
                  <a:pt x="7" y="1545"/>
                </a:lnTo>
                <a:lnTo>
                  <a:pt x="13" y="1528"/>
                </a:lnTo>
                <a:lnTo>
                  <a:pt x="19" y="1511"/>
                </a:lnTo>
                <a:lnTo>
                  <a:pt x="28" y="1494"/>
                </a:lnTo>
                <a:close/>
                <a:moveTo>
                  <a:pt x="4419" y="2188"/>
                </a:moveTo>
                <a:lnTo>
                  <a:pt x="4419" y="2188"/>
                </a:lnTo>
                <a:lnTo>
                  <a:pt x="4397" y="2141"/>
                </a:lnTo>
                <a:lnTo>
                  <a:pt x="4374" y="2096"/>
                </a:lnTo>
                <a:lnTo>
                  <a:pt x="4351" y="2051"/>
                </a:lnTo>
                <a:lnTo>
                  <a:pt x="4326" y="2007"/>
                </a:lnTo>
                <a:lnTo>
                  <a:pt x="4300" y="1964"/>
                </a:lnTo>
                <a:lnTo>
                  <a:pt x="4273" y="1921"/>
                </a:lnTo>
                <a:lnTo>
                  <a:pt x="4245" y="1879"/>
                </a:lnTo>
                <a:lnTo>
                  <a:pt x="4215" y="1838"/>
                </a:lnTo>
                <a:lnTo>
                  <a:pt x="4343" y="1764"/>
                </a:lnTo>
                <a:lnTo>
                  <a:pt x="4354" y="1758"/>
                </a:lnTo>
                <a:lnTo>
                  <a:pt x="4366" y="1753"/>
                </a:lnTo>
                <a:lnTo>
                  <a:pt x="4378" y="1749"/>
                </a:lnTo>
                <a:lnTo>
                  <a:pt x="4390" y="1744"/>
                </a:lnTo>
                <a:lnTo>
                  <a:pt x="4402" y="1741"/>
                </a:lnTo>
                <a:lnTo>
                  <a:pt x="4414" y="1739"/>
                </a:lnTo>
                <a:lnTo>
                  <a:pt x="4427" y="1738"/>
                </a:lnTo>
                <a:lnTo>
                  <a:pt x="4439" y="1738"/>
                </a:lnTo>
                <a:lnTo>
                  <a:pt x="4451" y="1738"/>
                </a:lnTo>
                <a:lnTo>
                  <a:pt x="4463" y="1738"/>
                </a:lnTo>
                <a:lnTo>
                  <a:pt x="4476" y="1740"/>
                </a:lnTo>
                <a:lnTo>
                  <a:pt x="4488" y="1742"/>
                </a:lnTo>
                <a:lnTo>
                  <a:pt x="4500" y="1745"/>
                </a:lnTo>
                <a:lnTo>
                  <a:pt x="4511" y="1749"/>
                </a:lnTo>
                <a:lnTo>
                  <a:pt x="4523" y="1753"/>
                </a:lnTo>
                <a:lnTo>
                  <a:pt x="4534" y="1758"/>
                </a:lnTo>
                <a:lnTo>
                  <a:pt x="4677" y="1646"/>
                </a:lnTo>
                <a:lnTo>
                  <a:pt x="4799" y="1551"/>
                </a:lnTo>
                <a:lnTo>
                  <a:pt x="4849" y="1512"/>
                </a:lnTo>
                <a:lnTo>
                  <a:pt x="4894" y="1478"/>
                </a:lnTo>
                <a:lnTo>
                  <a:pt x="4932" y="1452"/>
                </a:lnTo>
                <a:lnTo>
                  <a:pt x="4948" y="1441"/>
                </a:lnTo>
                <a:lnTo>
                  <a:pt x="4962" y="1432"/>
                </a:lnTo>
                <a:lnTo>
                  <a:pt x="4978" y="1424"/>
                </a:lnTo>
                <a:lnTo>
                  <a:pt x="4996" y="1417"/>
                </a:lnTo>
                <a:lnTo>
                  <a:pt x="5013" y="1412"/>
                </a:lnTo>
                <a:lnTo>
                  <a:pt x="5030" y="1408"/>
                </a:lnTo>
                <a:lnTo>
                  <a:pt x="5049" y="1407"/>
                </a:lnTo>
                <a:lnTo>
                  <a:pt x="5066" y="1408"/>
                </a:lnTo>
                <a:lnTo>
                  <a:pt x="5084" y="1410"/>
                </a:lnTo>
                <a:lnTo>
                  <a:pt x="5101" y="1414"/>
                </a:lnTo>
                <a:lnTo>
                  <a:pt x="5117" y="1419"/>
                </a:lnTo>
                <a:lnTo>
                  <a:pt x="5134" y="1426"/>
                </a:lnTo>
                <a:lnTo>
                  <a:pt x="5149" y="1435"/>
                </a:lnTo>
                <a:lnTo>
                  <a:pt x="5164" y="1444"/>
                </a:lnTo>
                <a:lnTo>
                  <a:pt x="5178" y="1456"/>
                </a:lnTo>
                <a:lnTo>
                  <a:pt x="5190" y="1469"/>
                </a:lnTo>
                <a:lnTo>
                  <a:pt x="5202" y="1483"/>
                </a:lnTo>
                <a:lnTo>
                  <a:pt x="5212" y="1500"/>
                </a:lnTo>
                <a:lnTo>
                  <a:pt x="5221" y="1516"/>
                </a:lnTo>
                <a:lnTo>
                  <a:pt x="5227" y="1533"/>
                </a:lnTo>
                <a:lnTo>
                  <a:pt x="5233" y="1551"/>
                </a:lnTo>
                <a:lnTo>
                  <a:pt x="5236" y="1568"/>
                </a:lnTo>
                <a:lnTo>
                  <a:pt x="5237" y="1586"/>
                </a:lnTo>
                <a:lnTo>
                  <a:pt x="5237" y="1604"/>
                </a:lnTo>
                <a:lnTo>
                  <a:pt x="5235" y="1621"/>
                </a:lnTo>
                <a:lnTo>
                  <a:pt x="5230" y="1639"/>
                </a:lnTo>
                <a:lnTo>
                  <a:pt x="5225" y="1655"/>
                </a:lnTo>
                <a:lnTo>
                  <a:pt x="5218" y="1671"/>
                </a:lnTo>
                <a:lnTo>
                  <a:pt x="5210" y="1687"/>
                </a:lnTo>
                <a:lnTo>
                  <a:pt x="5200" y="1702"/>
                </a:lnTo>
                <a:lnTo>
                  <a:pt x="5188" y="1715"/>
                </a:lnTo>
                <a:lnTo>
                  <a:pt x="5175" y="1728"/>
                </a:lnTo>
                <a:lnTo>
                  <a:pt x="5161" y="1740"/>
                </a:lnTo>
                <a:lnTo>
                  <a:pt x="5146" y="1750"/>
                </a:lnTo>
                <a:lnTo>
                  <a:pt x="5130" y="1757"/>
                </a:lnTo>
                <a:lnTo>
                  <a:pt x="5113" y="1766"/>
                </a:lnTo>
                <a:lnTo>
                  <a:pt x="5072" y="1784"/>
                </a:lnTo>
                <a:lnTo>
                  <a:pt x="5022" y="1805"/>
                </a:lnTo>
                <a:lnTo>
                  <a:pt x="4962" y="1829"/>
                </a:lnTo>
                <a:lnTo>
                  <a:pt x="4820" y="1884"/>
                </a:lnTo>
                <a:lnTo>
                  <a:pt x="4736" y="1917"/>
                </a:lnTo>
                <a:lnTo>
                  <a:pt x="4646" y="1953"/>
                </a:lnTo>
                <a:lnTo>
                  <a:pt x="4645" y="1965"/>
                </a:lnTo>
                <a:lnTo>
                  <a:pt x="4642" y="1977"/>
                </a:lnTo>
                <a:lnTo>
                  <a:pt x="4640" y="1989"/>
                </a:lnTo>
                <a:lnTo>
                  <a:pt x="4637" y="2001"/>
                </a:lnTo>
                <a:lnTo>
                  <a:pt x="4633" y="2013"/>
                </a:lnTo>
                <a:lnTo>
                  <a:pt x="4627" y="2024"/>
                </a:lnTo>
                <a:lnTo>
                  <a:pt x="4623" y="2034"/>
                </a:lnTo>
                <a:lnTo>
                  <a:pt x="4616" y="2045"/>
                </a:lnTo>
                <a:lnTo>
                  <a:pt x="4610" y="2055"/>
                </a:lnTo>
                <a:lnTo>
                  <a:pt x="4602" y="2065"/>
                </a:lnTo>
                <a:lnTo>
                  <a:pt x="4595" y="2075"/>
                </a:lnTo>
                <a:lnTo>
                  <a:pt x="4586" y="2083"/>
                </a:lnTo>
                <a:lnTo>
                  <a:pt x="4576" y="2092"/>
                </a:lnTo>
                <a:lnTo>
                  <a:pt x="4566" y="2100"/>
                </a:lnTo>
                <a:lnTo>
                  <a:pt x="4556" y="2107"/>
                </a:lnTo>
                <a:lnTo>
                  <a:pt x="4545" y="2115"/>
                </a:lnTo>
                <a:lnTo>
                  <a:pt x="4419" y="2188"/>
                </a:lnTo>
                <a:close/>
                <a:moveTo>
                  <a:pt x="820" y="3798"/>
                </a:moveTo>
                <a:lnTo>
                  <a:pt x="820" y="3798"/>
                </a:lnTo>
                <a:lnTo>
                  <a:pt x="842" y="3844"/>
                </a:lnTo>
                <a:lnTo>
                  <a:pt x="864" y="3890"/>
                </a:lnTo>
                <a:lnTo>
                  <a:pt x="888" y="3934"/>
                </a:lnTo>
                <a:lnTo>
                  <a:pt x="913" y="3979"/>
                </a:lnTo>
                <a:lnTo>
                  <a:pt x="939" y="4022"/>
                </a:lnTo>
                <a:lnTo>
                  <a:pt x="965" y="4065"/>
                </a:lnTo>
                <a:lnTo>
                  <a:pt x="993" y="4107"/>
                </a:lnTo>
                <a:lnTo>
                  <a:pt x="1022" y="4148"/>
                </a:lnTo>
                <a:lnTo>
                  <a:pt x="894" y="4222"/>
                </a:lnTo>
                <a:lnTo>
                  <a:pt x="882" y="4229"/>
                </a:lnTo>
                <a:lnTo>
                  <a:pt x="870" y="4234"/>
                </a:lnTo>
                <a:lnTo>
                  <a:pt x="858" y="4238"/>
                </a:lnTo>
                <a:lnTo>
                  <a:pt x="846" y="4242"/>
                </a:lnTo>
                <a:lnTo>
                  <a:pt x="834" y="4245"/>
                </a:lnTo>
                <a:lnTo>
                  <a:pt x="822" y="4247"/>
                </a:lnTo>
                <a:lnTo>
                  <a:pt x="811" y="4248"/>
                </a:lnTo>
                <a:lnTo>
                  <a:pt x="797" y="4249"/>
                </a:lnTo>
                <a:lnTo>
                  <a:pt x="786" y="4249"/>
                </a:lnTo>
                <a:lnTo>
                  <a:pt x="774" y="4248"/>
                </a:lnTo>
                <a:lnTo>
                  <a:pt x="762" y="4247"/>
                </a:lnTo>
                <a:lnTo>
                  <a:pt x="750" y="4245"/>
                </a:lnTo>
                <a:lnTo>
                  <a:pt x="738" y="4242"/>
                </a:lnTo>
                <a:lnTo>
                  <a:pt x="726" y="4238"/>
                </a:lnTo>
                <a:lnTo>
                  <a:pt x="714" y="4233"/>
                </a:lnTo>
                <a:lnTo>
                  <a:pt x="703" y="4229"/>
                </a:lnTo>
                <a:lnTo>
                  <a:pt x="559" y="4341"/>
                </a:lnTo>
                <a:lnTo>
                  <a:pt x="439" y="4435"/>
                </a:lnTo>
                <a:lnTo>
                  <a:pt x="388" y="4475"/>
                </a:lnTo>
                <a:lnTo>
                  <a:pt x="343" y="4509"/>
                </a:lnTo>
                <a:lnTo>
                  <a:pt x="305" y="4535"/>
                </a:lnTo>
                <a:lnTo>
                  <a:pt x="275" y="4555"/>
                </a:lnTo>
                <a:lnTo>
                  <a:pt x="258" y="4563"/>
                </a:lnTo>
                <a:lnTo>
                  <a:pt x="241" y="4570"/>
                </a:lnTo>
                <a:lnTo>
                  <a:pt x="224" y="4574"/>
                </a:lnTo>
                <a:lnTo>
                  <a:pt x="206" y="4578"/>
                </a:lnTo>
                <a:lnTo>
                  <a:pt x="189" y="4579"/>
                </a:lnTo>
                <a:lnTo>
                  <a:pt x="170" y="4579"/>
                </a:lnTo>
                <a:lnTo>
                  <a:pt x="153" y="4576"/>
                </a:lnTo>
                <a:lnTo>
                  <a:pt x="136" y="4573"/>
                </a:lnTo>
                <a:lnTo>
                  <a:pt x="119" y="4568"/>
                </a:lnTo>
                <a:lnTo>
                  <a:pt x="103" y="4560"/>
                </a:lnTo>
                <a:lnTo>
                  <a:pt x="88" y="4553"/>
                </a:lnTo>
                <a:lnTo>
                  <a:pt x="73" y="4542"/>
                </a:lnTo>
                <a:lnTo>
                  <a:pt x="60" y="4531"/>
                </a:lnTo>
                <a:lnTo>
                  <a:pt x="46" y="4518"/>
                </a:lnTo>
                <a:lnTo>
                  <a:pt x="35" y="4503"/>
                </a:lnTo>
                <a:lnTo>
                  <a:pt x="25" y="4487"/>
                </a:lnTo>
                <a:lnTo>
                  <a:pt x="16" y="4471"/>
                </a:lnTo>
                <a:lnTo>
                  <a:pt x="10" y="4454"/>
                </a:lnTo>
                <a:lnTo>
                  <a:pt x="4" y="4436"/>
                </a:lnTo>
                <a:lnTo>
                  <a:pt x="1" y="4418"/>
                </a:lnTo>
                <a:lnTo>
                  <a:pt x="0" y="4400"/>
                </a:lnTo>
                <a:lnTo>
                  <a:pt x="1" y="4383"/>
                </a:lnTo>
                <a:lnTo>
                  <a:pt x="2" y="4366"/>
                </a:lnTo>
                <a:lnTo>
                  <a:pt x="6" y="4348"/>
                </a:lnTo>
                <a:lnTo>
                  <a:pt x="12" y="4332"/>
                </a:lnTo>
                <a:lnTo>
                  <a:pt x="18" y="4316"/>
                </a:lnTo>
                <a:lnTo>
                  <a:pt x="27" y="4299"/>
                </a:lnTo>
                <a:lnTo>
                  <a:pt x="37" y="4285"/>
                </a:lnTo>
                <a:lnTo>
                  <a:pt x="49" y="4271"/>
                </a:lnTo>
                <a:lnTo>
                  <a:pt x="62" y="4259"/>
                </a:lnTo>
                <a:lnTo>
                  <a:pt x="76" y="4247"/>
                </a:lnTo>
                <a:lnTo>
                  <a:pt x="92" y="4237"/>
                </a:lnTo>
                <a:lnTo>
                  <a:pt x="106" y="4229"/>
                </a:lnTo>
                <a:lnTo>
                  <a:pt x="124" y="4220"/>
                </a:lnTo>
                <a:lnTo>
                  <a:pt x="165" y="4202"/>
                </a:lnTo>
                <a:lnTo>
                  <a:pt x="215" y="4181"/>
                </a:lnTo>
                <a:lnTo>
                  <a:pt x="275" y="4158"/>
                </a:lnTo>
                <a:lnTo>
                  <a:pt x="418" y="4103"/>
                </a:lnTo>
                <a:lnTo>
                  <a:pt x="501" y="4070"/>
                </a:lnTo>
                <a:lnTo>
                  <a:pt x="591" y="4033"/>
                </a:lnTo>
                <a:lnTo>
                  <a:pt x="592" y="4021"/>
                </a:lnTo>
                <a:lnTo>
                  <a:pt x="594" y="4009"/>
                </a:lnTo>
                <a:lnTo>
                  <a:pt x="596" y="3997"/>
                </a:lnTo>
                <a:lnTo>
                  <a:pt x="601" y="3986"/>
                </a:lnTo>
                <a:lnTo>
                  <a:pt x="604" y="3974"/>
                </a:lnTo>
                <a:lnTo>
                  <a:pt x="609" y="3963"/>
                </a:lnTo>
                <a:lnTo>
                  <a:pt x="615" y="3953"/>
                </a:lnTo>
                <a:lnTo>
                  <a:pt x="620" y="3942"/>
                </a:lnTo>
                <a:lnTo>
                  <a:pt x="627" y="3931"/>
                </a:lnTo>
                <a:lnTo>
                  <a:pt x="634" y="3921"/>
                </a:lnTo>
                <a:lnTo>
                  <a:pt x="642" y="3912"/>
                </a:lnTo>
                <a:lnTo>
                  <a:pt x="651" y="3903"/>
                </a:lnTo>
                <a:lnTo>
                  <a:pt x="661" y="3895"/>
                </a:lnTo>
                <a:lnTo>
                  <a:pt x="670" y="3886"/>
                </a:lnTo>
                <a:lnTo>
                  <a:pt x="681" y="3879"/>
                </a:lnTo>
                <a:lnTo>
                  <a:pt x="692" y="3872"/>
                </a:lnTo>
                <a:lnTo>
                  <a:pt x="820" y="3798"/>
                </a:lnTo>
                <a:close/>
                <a:moveTo>
                  <a:pt x="3274" y="2848"/>
                </a:moveTo>
                <a:lnTo>
                  <a:pt x="3558" y="2684"/>
                </a:lnTo>
                <a:lnTo>
                  <a:pt x="3549" y="2660"/>
                </a:lnTo>
                <a:lnTo>
                  <a:pt x="3540" y="2635"/>
                </a:lnTo>
                <a:lnTo>
                  <a:pt x="3531" y="2613"/>
                </a:lnTo>
                <a:lnTo>
                  <a:pt x="3521" y="2589"/>
                </a:lnTo>
                <a:lnTo>
                  <a:pt x="3510" y="2566"/>
                </a:lnTo>
                <a:lnTo>
                  <a:pt x="3499" y="2543"/>
                </a:lnTo>
                <a:lnTo>
                  <a:pt x="3487" y="2520"/>
                </a:lnTo>
                <a:lnTo>
                  <a:pt x="3474" y="2498"/>
                </a:lnTo>
                <a:lnTo>
                  <a:pt x="3461" y="2477"/>
                </a:lnTo>
                <a:lnTo>
                  <a:pt x="3448" y="2455"/>
                </a:lnTo>
                <a:lnTo>
                  <a:pt x="3434" y="2434"/>
                </a:lnTo>
                <a:lnTo>
                  <a:pt x="3419" y="2413"/>
                </a:lnTo>
                <a:lnTo>
                  <a:pt x="3388" y="2372"/>
                </a:lnTo>
                <a:lnTo>
                  <a:pt x="3356" y="2334"/>
                </a:lnTo>
                <a:lnTo>
                  <a:pt x="3071" y="2498"/>
                </a:lnTo>
                <a:lnTo>
                  <a:pt x="3049" y="2479"/>
                </a:lnTo>
                <a:lnTo>
                  <a:pt x="3026" y="2460"/>
                </a:lnTo>
                <a:lnTo>
                  <a:pt x="3003" y="2443"/>
                </a:lnTo>
                <a:lnTo>
                  <a:pt x="2978" y="2427"/>
                </a:lnTo>
                <a:lnTo>
                  <a:pt x="2959" y="2415"/>
                </a:lnTo>
                <a:lnTo>
                  <a:pt x="2940" y="2404"/>
                </a:lnTo>
                <a:lnTo>
                  <a:pt x="2920" y="2394"/>
                </a:lnTo>
                <a:lnTo>
                  <a:pt x="2900" y="2385"/>
                </a:lnTo>
                <a:lnTo>
                  <a:pt x="2881" y="2377"/>
                </a:lnTo>
                <a:lnTo>
                  <a:pt x="2861" y="2368"/>
                </a:lnTo>
                <a:lnTo>
                  <a:pt x="2821" y="2354"/>
                </a:lnTo>
                <a:lnTo>
                  <a:pt x="2821" y="2026"/>
                </a:lnTo>
                <a:lnTo>
                  <a:pt x="2771" y="2017"/>
                </a:lnTo>
                <a:lnTo>
                  <a:pt x="2722" y="2011"/>
                </a:lnTo>
                <a:lnTo>
                  <a:pt x="2672" y="2006"/>
                </a:lnTo>
                <a:lnTo>
                  <a:pt x="2646" y="2006"/>
                </a:lnTo>
                <a:lnTo>
                  <a:pt x="2621" y="2005"/>
                </a:lnTo>
                <a:lnTo>
                  <a:pt x="2595" y="2006"/>
                </a:lnTo>
                <a:lnTo>
                  <a:pt x="2569" y="2007"/>
                </a:lnTo>
                <a:lnTo>
                  <a:pt x="2543" y="2008"/>
                </a:lnTo>
                <a:lnTo>
                  <a:pt x="2518" y="2012"/>
                </a:lnTo>
                <a:lnTo>
                  <a:pt x="2467" y="2019"/>
                </a:lnTo>
                <a:lnTo>
                  <a:pt x="2417" y="2028"/>
                </a:lnTo>
                <a:lnTo>
                  <a:pt x="2417" y="2355"/>
                </a:lnTo>
                <a:lnTo>
                  <a:pt x="2382" y="2367"/>
                </a:lnTo>
                <a:lnTo>
                  <a:pt x="2349" y="2380"/>
                </a:lnTo>
                <a:lnTo>
                  <a:pt x="2317" y="2396"/>
                </a:lnTo>
                <a:lnTo>
                  <a:pt x="2285" y="2414"/>
                </a:lnTo>
                <a:lnTo>
                  <a:pt x="2254" y="2432"/>
                </a:lnTo>
                <a:lnTo>
                  <a:pt x="2224" y="2453"/>
                </a:lnTo>
                <a:lnTo>
                  <a:pt x="2195" y="2476"/>
                </a:lnTo>
                <a:lnTo>
                  <a:pt x="2168" y="2500"/>
                </a:lnTo>
                <a:lnTo>
                  <a:pt x="1884" y="2335"/>
                </a:lnTo>
                <a:lnTo>
                  <a:pt x="1857" y="2367"/>
                </a:lnTo>
                <a:lnTo>
                  <a:pt x="1832" y="2399"/>
                </a:lnTo>
                <a:lnTo>
                  <a:pt x="1807" y="2432"/>
                </a:lnTo>
                <a:lnTo>
                  <a:pt x="1784" y="2467"/>
                </a:lnTo>
                <a:lnTo>
                  <a:pt x="1768" y="2493"/>
                </a:lnTo>
                <a:lnTo>
                  <a:pt x="1753" y="2519"/>
                </a:lnTo>
                <a:lnTo>
                  <a:pt x="1739" y="2546"/>
                </a:lnTo>
                <a:lnTo>
                  <a:pt x="1726" y="2573"/>
                </a:lnTo>
                <a:lnTo>
                  <a:pt x="1714" y="2602"/>
                </a:lnTo>
                <a:lnTo>
                  <a:pt x="1702" y="2629"/>
                </a:lnTo>
                <a:lnTo>
                  <a:pt x="1692" y="2657"/>
                </a:lnTo>
                <a:lnTo>
                  <a:pt x="1682" y="2685"/>
                </a:lnTo>
                <a:lnTo>
                  <a:pt x="1966" y="2850"/>
                </a:lnTo>
                <a:lnTo>
                  <a:pt x="1958" y="2885"/>
                </a:lnTo>
                <a:lnTo>
                  <a:pt x="1954" y="2921"/>
                </a:lnTo>
                <a:lnTo>
                  <a:pt x="1951" y="2958"/>
                </a:lnTo>
                <a:lnTo>
                  <a:pt x="1949" y="2994"/>
                </a:lnTo>
                <a:lnTo>
                  <a:pt x="1951" y="3030"/>
                </a:lnTo>
                <a:lnTo>
                  <a:pt x="1954" y="3066"/>
                </a:lnTo>
                <a:lnTo>
                  <a:pt x="1958" y="3102"/>
                </a:lnTo>
                <a:lnTo>
                  <a:pt x="1965" y="3138"/>
                </a:lnTo>
                <a:lnTo>
                  <a:pt x="1681" y="3302"/>
                </a:lnTo>
                <a:lnTo>
                  <a:pt x="1689" y="3326"/>
                </a:lnTo>
                <a:lnTo>
                  <a:pt x="1698" y="3349"/>
                </a:lnTo>
                <a:lnTo>
                  <a:pt x="1707" y="3373"/>
                </a:lnTo>
                <a:lnTo>
                  <a:pt x="1718" y="3397"/>
                </a:lnTo>
                <a:lnTo>
                  <a:pt x="1728" y="3420"/>
                </a:lnTo>
                <a:lnTo>
                  <a:pt x="1740" y="3443"/>
                </a:lnTo>
                <a:lnTo>
                  <a:pt x="1752" y="3466"/>
                </a:lnTo>
                <a:lnTo>
                  <a:pt x="1764" y="3487"/>
                </a:lnTo>
                <a:lnTo>
                  <a:pt x="1777" y="3509"/>
                </a:lnTo>
                <a:lnTo>
                  <a:pt x="1790" y="3531"/>
                </a:lnTo>
                <a:lnTo>
                  <a:pt x="1804" y="3552"/>
                </a:lnTo>
                <a:lnTo>
                  <a:pt x="1819" y="3572"/>
                </a:lnTo>
                <a:lnTo>
                  <a:pt x="1834" y="3593"/>
                </a:lnTo>
                <a:lnTo>
                  <a:pt x="1849" y="3614"/>
                </a:lnTo>
                <a:lnTo>
                  <a:pt x="1866" y="3632"/>
                </a:lnTo>
                <a:lnTo>
                  <a:pt x="1882" y="3652"/>
                </a:lnTo>
                <a:lnTo>
                  <a:pt x="2167" y="3487"/>
                </a:lnTo>
                <a:lnTo>
                  <a:pt x="2189" y="3507"/>
                </a:lnTo>
                <a:lnTo>
                  <a:pt x="2212" y="3527"/>
                </a:lnTo>
                <a:lnTo>
                  <a:pt x="2236" y="3544"/>
                </a:lnTo>
                <a:lnTo>
                  <a:pt x="2262" y="3561"/>
                </a:lnTo>
                <a:lnTo>
                  <a:pt x="2281" y="3572"/>
                </a:lnTo>
                <a:lnTo>
                  <a:pt x="2299" y="3583"/>
                </a:lnTo>
                <a:lnTo>
                  <a:pt x="2319" y="3593"/>
                </a:lnTo>
                <a:lnTo>
                  <a:pt x="2337" y="3602"/>
                </a:lnTo>
                <a:lnTo>
                  <a:pt x="2357" y="3610"/>
                </a:lnTo>
                <a:lnTo>
                  <a:pt x="2377" y="3619"/>
                </a:lnTo>
                <a:lnTo>
                  <a:pt x="2417" y="3632"/>
                </a:lnTo>
                <a:lnTo>
                  <a:pt x="2417" y="3961"/>
                </a:lnTo>
                <a:lnTo>
                  <a:pt x="2441" y="3967"/>
                </a:lnTo>
                <a:lnTo>
                  <a:pt x="2466" y="3970"/>
                </a:lnTo>
                <a:lnTo>
                  <a:pt x="2492" y="3974"/>
                </a:lnTo>
                <a:lnTo>
                  <a:pt x="2517" y="3978"/>
                </a:lnTo>
                <a:lnTo>
                  <a:pt x="2542" y="3980"/>
                </a:lnTo>
                <a:lnTo>
                  <a:pt x="2568" y="3981"/>
                </a:lnTo>
                <a:lnTo>
                  <a:pt x="2593" y="3982"/>
                </a:lnTo>
                <a:lnTo>
                  <a:pt x="2619" y="3982"/>
                </a:lnTo>
                <a:lnTo>
                  <a:pt x="2644" y="3982"/>
                </a:lnTo>
                <a:lnTo>
                  <a:pt x="2670" y="3981"/>
                </a:lnTo>
                <a:lnTo>
                  <a:pt x="2695" y="3979"/>
                </a:lnTo>
                <a:lnTo>
                  <a:pt x="2721" y="3977"/>
                </a:lnTo>
                <a:lnTo>
                  <a:pt x="2771" y="3969"/>
                </a:lnTo>
                <a:lnTo>
                  <a:pt x="2821" y="3960"/>
                </a:lnTo>
                <a:lnTo>
                  <a:pt x="2821" y="3633"/>
                </a:lnTo>
                <a:lnTo>
                  <a:pt x="2855" y="3622"/>
                </a:lnTo>
                <a:lnTo>
                  <a:pt x="2888" y="3608"/>
                </a:lnTo>
                <a:lnTo>
                  <a:pt x="2921" y="3593"/>
                </a:lnTo>
                <a:lnTo>
                  <a:pt x="2954" y="3576"/>
                </a:lnTo>
                <a:lnTo>
                  <a:pt x="2985" y="3556"/>
                </a:lnTo>
                <a:lnTo>
                  <a:pt x="3014" y="3535"/>
                </a:lnTo>
                <a:lnTo>
                  <a:pt x="3044" y="3514"/>
                </a:lnTo>
                <a:lnTo>
                  <a:pt x="3072" y="3489"/>
                </a:lnTo>
                <a:lnTo>
                  <a:pt x="3356" y="3653"/>
                </a:lnTo>
                <a:lnTo>
                  <a:pt x="3382" y="3621"/>
                </a:lnTo>
                <a:lnTo>
                  <a:pt x="3408" y="3590"/>
                </a:lnTo>
                <a:lnTo>
                  <a:pt x="3433" y="3556"/>
                </a:lnTo>
                <a:lnTo>
                  <a:pt x="3456" y="3521"/>
                </a:lnTo>
                <a:lnTo>
                  <a:pt x="3472" y="3495"/>
                </a:lnTo>
                <a:lnTo>
                  <a:pt x="3487" y="3468"/>
                </a:lnTo>
                <a:lnTo>
                  <a:pt x="3500" y="3442"/>
                </a:lnTo>
                <a:lnTo>
                  <a:pt x="3514" y="3415"/>
                </a:lnTo>
                <a:lnTo>
                  <a:pt x="3526" y="3386"/>
                </a:lnTo>
                <a:lnTo>
                  <a:pt x="3537" y="3359"/>
                </a:lnTo>
                <a:lnTo>
                  <a:pt x="3548" y="3331"/>
                </a:lnTo>
                <a:lnTo>
                  <a:pt x="3558" y="3303"/>
                </a:lnTo>
                <a:lnTo>
                  <a:pt x="3274" y="3139"/>
                </a:lnTo>
                <a:lnTo>
                  <a:pt x="3282" y="3102"/>
                </a:lnTo>
                <a:lnTo>
                  <a:pt x="3286" y="3066"/>
                </a:lnTo>
                <a:lnTo>
                  <a:pt x="3289" y="3029"/>
                </a:lnTo>
                <a:lnTo>
                  <a:pt x="3291" y="2993"/>
                </a:lnTo>
                <a:lnTo>
                  <a:pt x="3289" y="2956"/>
                </a:lnTo>
                <a:lnTo>
                  <a:pt x="3286" y="2920"/>
                </a:lnTo>
                <a:lnTo>
                  <a:pt x="3282" y="2883"/>
                </a:lnTo>
                <a:lnTo>
                  <a:pt x="3274" y="2848"/>
                </a:lnTo>
                <a:close/>
                <a:moveTo>
                  <a:pt x="2971" y="3216"/>
                </a:moveTo>
                <a:lnTo>
                  <a:pt x="2971" y="3216"/>
                </a:lnTo>
                <a:lnTo>
                  <a:pt x="2956" y="3239"/>
                </a:lnTo>
                <a:lnTo>
                  <a:pt x="2940" y="3259"/>
                </a:lnTo>
                <a:lnTo>
                  <a:pt x="2922" y="3279"/>
                </a:lnTo>
                <a:lnTo>
                  <a:pt x="2904" y="3297"/>
                </a:lnTo>
                <a:lnTo>
                  <a:pt x="2884" y="3315"/>
                </a:lnTo>
                <a:lnTo>
                  <a:pt x="2863" y="3331"/>
                </a:lnTo>
                <a:lnTo>
                  <a:pt x="2843" y="3346"/>
                </a:lnTo>
                <a:lnTo>
                  <a:pt x="2820" y="3359"/>
                </a:lnTo>
                <a:lnTo>
                  <a:pt x="2797" y="3371"/>
                </a:lnTo>
                <a:lnTo>
                  <a:pt x="2773" y="3381"/>
                </a:lnTo>
                <a:lnTo>
                  <a:pt x="2748" y="3390"/>
                </a:lnTo>
                <a:lnTo>
                  <a:pt x="2723" y="3397"/>
                </a:lnTo>
                <a:lnTo>
                  <a:pt x="2698" y="3403"/>
                </a:lnTo>
                <a:lnTo>
                  <a:pt x="2672" y="3407"/>
                </a:lnTo>
                <a:lnTo>
                  <a:pt x="2645" y="3409"/>
                </a:lnTo>
                <a:lnTo>
                  <a:pt x="2618" y="3410"/>
                </a:lnTo>
                <a:lnTo>
                  <a:pt x="2588" y="3409"/>
                </a:lnTo>
                <a:lnTo>
                  <a:pt x="2559" y="3406"/>
                </a:lnTo>
                <a:lnTo>
                  <a:pt x="2531" y="3402"/>
                </a:lnTo>
                <a:lnTo>
                  <a:pt x="2503" y="3394"/>
                </a:lnTo>
                <a:lnTo>
                  <a:pt x="2474" y="3385"/>
                </a:lnTo>
                <a:lnTo>
                  <a:pt x="2447" y="3374"/>
                </a:lnTo>
                <a:lnTo>
                  <a:pt x="2421" y="3361"/>
                </a:lnTo>
                <a:lnTo>
                  <a:pt x="2396" y="3346"/>
                </a:lnTo>
                <a:lnTo>
                  <a:pt x="2379" y="3334"/>
                </a:lnTo>
                <a:lnTo>
                  <a:pt x="2362" y="3322"/>
                </a:lnTo>
                <a:lnTo>
                  <a:pt x="2346" y="3309"/>
                </a:lnTo>
                <a:lnTo>
                  <a:pt x="2331" y="3296"/>
                </a:lnTo>
                <a:lnTo>
                  <a:pt x="2317" y="3281"/>
                </a:lnTo>
                <a:lnTo>
                  <a:pt x="2303" y="3266"/>
                </a:lnTo>
                <a:lnTo>
                  <a:pt x="2290" y="3251"/>
                </a:lnTo>
                <a:lnTo>
                  <a:pt x="2278" y="3234"/>
                </a:lnTo>
                <a:lnTo>
                  <a:pt x="2267" y="3218"/>
                </a:lnTo>
                <a:lnTo>
                  <a:pt x="2256" y="3201"/>
                </a:lnTo>
                <a:lnTo>
                  <a:pt x="2246" y="3182"/>
                </a:lnTo>
                <a:lnTo>
                  <a:pt x="2237" y="3164"/>
                </a:lnTo>
                <a:lnTo>
                  <a:pt x="2230" y="3145"/>
                </a:lnTo>
                <a:lnTo>
                  <a:pt x="2222" y="3126"/>
                </a:lnTo>
                <a:lnTo>
                  <a:pt x="2217" y="3106"/>
                </a:lnTo>
                <a:lnTo>
                  <a:pt x="2211" y="3085"/>
                </a:lnTo>
                <a:lnTo>
                  <a:pt x="2207" y="3065"/>
                </a:lnTo>
                <a:lnTo>
                  <a:pt x="2205" y="3044"/>
                </a:lnTo>
                <a:lnTo>
                  <a:pt x="2203" y="3025"/>
                </a:lnTo>
                <a:lnTo>
                  <a:pt x="2202" y="3004"/>
                </a:lnTo>
                <a:lnTo>
                  <a:pt x="2202" y="2983"/>
                </a:lnTo>
                <a:lnTo>
                  <a:pt x="2203" y="2963"/>
                </a:lnTo>
                <a:lnTo>
                  <a:pt x="2204" y="2943"/>
                </a:lnTo>
                <a:lnTo>
                  <a:pt x="2207" y="2922"/>
                </a:lnTo>
                <a:lnTo>
                  <a:pt x="2211" y="2903"/>
                </a:lnTo>
                <a:lnTo>
                  <a:pt x="2216" y="2883"/>
                </a:lnTo>
                <a:lnTo>
                  <a:pt x="2222" y="2864"/>
                </a:lnTo>
                <a:lnTo>
                  <a:pt x="2229" y="2844"/>
                </a:lnTo>
                <a:lnTo>
                  <a:pt x="2236" y="2826"/>
                </a:lnTo>
                <a:lnTo>
                  <a:pt x="2245" y="2807"/>
                </a:lnTo>
                <a:lnTo>
                  <a:pt x="2255" y="2789"/>
                </a:lnTo>
                <a:lnTo>
                  <a:pt x="2266" y="2770"/>
                </a:lnTo>
                <a:lnTo>
                  <a:pt x="2281" y="2748"/>
                </a:lnTo>
                <a:lnTo>
                  <a:pt x="2297" y="2728"/>
                </a:lnTo>
                <a:lnTo>
                  <a:pt x="2315" y="2707"/>
                </a:lnTo>
                <a:lnTo>
                  <a:pt x="2333" y="2689"/>
                </a:lnTo>
                <a:lnTo>
                  <a:pt x="2353" y="2671"/>
                </a:lnTo>
                <a:lnTo>
                  <a:pt x="2373" y="2656"/>
                </a:lnTo>
                <a:lnTo>
                  <a:pt x="2394" y="2641"/>
                </a:lnTo>
                <a:lnTo>
                  <a:pt x="2417" y="2628"/>
                </a:lnTo>
                <a:lnTo>
                  <a:pt x="2440" y="2616"/>
                </a:lnTo>
                <a:lnTo>
                  <a:pt x="2463" y="2605"/>
                </a:lnTo>
                <a:lnTo>
                  <a:pt x="2488" y="2596"/>
                </a:lnTo>
                <a:lnTo>
                  <a:pt x="2513" y="2590"/>
                </a:lnTo>
                <a:lnTo>
                  <a:pt x="2540" y="2583"/>
                </a:lnTo>
                <a:lnTo>
                  <a:pt x="2566" y="2580"/>
                </a:lnTo>
                <a:lnTo>
                  <a:pt x="2592" y="2577"/>
                </a:lnTo>
                <a:lnTo>
                  <a:pt x="2619" y="2576"/>
                </a:lnTo>
                <a:lnTo>
                  <a:pt x="2648" y="2577"/>
                </a:lnTo>
                <a:lnTo>
                  <a:pt x="2678" y="2580"/>
                </a:lnTo>
                <a:lnTo>
                  <a:pt x="2706" y="2585"/>
                </a:lnTo>
                <a:lnTo>
                  <a:pt x="2734" y="2592"/>
                </a:lnTo>
                <a:lnTo>
                  <a:pt x="2762" y="2602"/>
                </a:lnTo>
                <a:lnTo>
                  <a:pt x="2790" y="2613"/>
                </a:lnTo>
                <a:lnTo>
                  <a:pt x="2816" y="2626"/>
                </a:lnTo>
                <a:lnTo>
                  <a:pt x="2841" y="2641"/>
                </a:lnTo>
                <a:lnTo>
                  <a:pt x="2858" y="2652"/>
                </a:lnTo>
                <a:lnTo>
                  <a:pt x="2875" y="2665"/>
                </a:lnTo>
                <a:lnTo>
                  <a:pt x="2891" y="2677"/>
                </a:lnTo>
                <a:lnTo>
                  <a:pt x="2906" y="2691"/>
                </a:lnTo>
                <a:lnTo>
                  <a:pt x="2921" y="2705"/>
                </a:lnTo>
                <a:lnTo>
                  <a:pt x="2934" y="2720"/>
                </a:lnTo>
                <a:lnTo>
                  <a:pt x="2947" y="2737"/>
                </a:lnTo>
                <a:lnTo>
                  <a:pt x="2959" y="2753"/>
                </a:lnTo>
                <a:lnTo>
                  <a:pt x="2971" y="2769"/>
                </a:lnTo>
                <a:lnTo>
                  <a:pt x="2981" y="2786"/>
                </a:lnTo>
                <a:lnTo>
                  <a:pt x="2991" y="2805"/>
                </a:lnTo>
                <a:lnTo>
                  <a:pt x="2999" y="2822"/>
                </a:lnTo>
                <a:lnTo>
                  <a:pt x="3007" y="2842"/>
                </a:lnTo>
                <a:lnTo>
                  <a:pt x="3014" y="2861"/>
                </a:lnTo>
                <a:lnTo>
                  <a:pt x="3020" y="2881"/>
                </a:lnTo>
                <a:lnTo>
                  <a:pt x="3025" y="2901"/>
                </a:lnTo>
                <a:lnTo>
                  <a:pt x="3030" y="2921"/>
                </a:lnTo>
                <a:lnTo>
                  <a:pt x="3033" y="2942"/>
                </a:lnTo>
                <a:lnTo>
                  <a:pt x="3034" y="2963"/>
                </a:lnTo>
                <a:lnTo>
                  <a:pt x="3035" y="2983"/>
                </a:lnTo>
                <a:lnTo>
                  <a:pt x="3035" y="3004"/>
                </a:lnTo>
                <a:lnTo>
                  <a:pt x="3035" y="3023"/>
                </a:lnTo>
                <a:lnTo>
                  <a:pt x="3033" y="3044"/>
                </a:lnTo>
                <a:lnTo>
                  <a:pt x="3030" y="3064"/>
                </a:lnTo>
                <a:lnTo>
                  <a:pt x="3026" y="3084"/>
                </a:lnTo>
                <a:lnTo>
                  <a:pt x="3021" y="3104"/>
                </a:lnTo>
                <a:lnTo>
                  <a:pt x="3016" y="3123"/>
                </a:lnTo>
                <a:lnTo>
                  <a:pt x="3008" y="3142"/>
                </a:lnTo>
                <a:lnTo>
                  <a:pt x="3000" y="3161"/>
                </a:lnTo>
                <a:lnTo>
                  <a:pt x="2992" y="3180"/>
                </a:lnTo>
                <a:lnTo>
                  <a:pt x="2982" y="3198"/>
                </a:lnTo>
                <a:lnTo>
                  <a:pt x="2971" y="3216"/>
                </a:lnTo>
                <a:close/>
                <a:moveTo>
                  <a:pt x="2618" y="4964"/>
                </a:moveTo>
                <a:lnTo>
                  <a:pt x="2618" y="4964"/>
                </a:lnTo>
                <a:lnTo>
                  <a:pt x="2669" y="4963"/>
                </a:lnTo>
                <a:lnTo>
                  <a:pt x="2720" y="4961"/>
                </a:lnTo>
                <a:lnTo>
                  <a:pt x="2770" y="4958"/>
                </a:lnTo>
                <a:lnTo>
                  <a:pt x="2821" y="4954"/>
                </a:lnTo>
                <a:lnTo>
                  <a:pt x="2821" y="5101"/>
                </a:lnTo>
                <a:lnTo>
                  <a:pt x="2820" y="5114"/>
                </a:lnTo>
                <a:lnTo>
                  <a:pt x="2819" y="5127"/>
                </a:lnTo>
                <a:lnTo>
                  <a:pt x="2817" y="5139"/>
                </a:lnTo>
                <a:lnTo>
                  <a:pt x="2815" y="5152"/>
                </a:lnTo>
                <a:lnTo>
                  <a:pt x="2810" y="5164"/>
                </a:lnTo>
                <a:lnTo>
                  <a:pt x="2807" y="5176"/>
                </a:lnTo>
                <a:lnTo>
                  <a:pt x="2801" y="5187"/>
                </a:lnTo>
                <a:lnTo>
                  <a:pt x="2796" y="5198"/>
                </a:lnTo>
                <a:lnTo>
                  <a:pt x="2790" y="5209"/>
                </a:lnTo>
                <a:lnTo>
                  <a:pt x="2783" y="5219"/>
                </a:lnTo>
                <a:lnTo>
                  <a:pt x="2775" y="5229"/>
                </a:lnTo>
                <a:lnTo>
                  <a:pt x="2768" y="5238"/>
                </a:lnTo>
                <a:lnTo>
                  <a:pt x="2759" y="5247"/>
                </a:lnTo>
                <a:lnTo>
                  <a:pt x="2750" y="5255"/>
                </a:lnTo>
                <a:lnTo>
                  <a:pt x="2741" y="5262"/>
                </a:lnTo>
                <a:lnTo>
                  <a:pt x="2731" y="5270"/>
                </a:lnTo>
                <a:lnTo>
                  <a:pt x="2756" y="5450"/>
                </a:lnTo>
                <a:lnTo>
                  <a:pt x="2778" y="5602"/>
                </a:lnTo>
                <a:lnTo>
                  <a:pt x="2786" y="5666"/>
                </a:lnTo>
                <a:lnTo>
                  <a:pt x="2793" y="5722"/>
                </a:lnTo>
                <a:lnTo>
                  <a:pt x="2797" y="5768"/>
                </a:lnTo>
                <a:lnTo>
                  <a:pt x="2798" y="5786"/>
                </a:lnTo>
                <a:lnTo>
                  <a:pt x="2799" y="5803"/>
                </a:lnTo>
                <a:lnTo>
                  <a:pt x="2798" y="5822"/>
                </a:lnTo>
                <a:lnTo>
                  <a:pt x="2795" y="5840"/>
                </a:lnTo>
                <a:lnTo>
                  <a:pt x="2791" y="5858"/>
                </a:lnTo>
                <a:lnTo>
                  <a:pt x="2784" y="5875"/>
                </a:lnTo>
                <a:lnTo>
                  <a:pt x="2776" y="5890"/>
                </a:lnTo>
                <a:lnTo>
                  <a:pt x="2768" y="5906"/>
                </a:lnTo>
                <a:lnTo>
                  <a:pt x="2757" y="5920"/>
                </a:lnTo>
                <a:lnTo>
                  <a:pt x="2745" y="5933"/>
                </a:lnTo>
                <a:lnTo>
                  <a:pt x="2732" y="5945"/>
                </a:lnTo>
                <a:lnTo>
                  <a:pt x="2718" y="5956"/>
                </a:lnTo>
                <a:lnTo>
                  <a:pt x="2703" y="5964"/>
                </a:lnTo>
                <a:lnTo>
                  <a:pt x="2686" y="5972"/>
                </a:lnTo>
                <a:lnTo>
                  <a:pt x="2670" y="5978"/>
                </a:lnTo>
                <a:lnTo>
                  <a:pt x="2653" y="5983"/>
                </a:lnTo>
                <a:lnTo>
                  <a:pt x="2634" y="5986"/>
                </a:lnTo>
                <a:lnTo>
                  <a:pt x="2616" y="5987"/>
                </a:lnTo>
                <a:lnTo>
                  <a:pt x="2596" y="5986"/>
                </a:lnTo>
                <a:lnTo>
                  <a:pt x="2579" y="5983"/>
                </a:lnTo>
                <a:lnTo>
                  <a:pt x="2560" y="5978"/>
                </a:lnTo>
                <a:lnTo>
                  <a:pt x="2544" y="5972"/>
                </a:lnTo>
                <a:lnTo>
                  <a:pt x="2528" y="5964"/>
                </a:lnTo>
                <a:lnTo>
                  <a:pt x="2512" y="5956"/>
                </a:lnTo>
                <a:lnTo>
                  <a:pt x="2498" y="5945"/>
                </a:lnTo>
                <a:lnTo>
                  <a:pt x="2485" y="5933"/>
                </a:lnTo>
                <a:lnTo>
                  <a:pt x="2474" y="5920"/>
                </a:lnTo>
                <a:lnTo>
                  <a:pt x="2463" y="5906"/>
                </a:lnTo>
                <a:lnTo>
                  <a:pt x="2454" y="5890"/>
                </a:lnTo>
                <a:lnTo>
                  <a:pt x="2446" y="5875"/>
                </a:lnTo>
                <a:lnTo>
                  <a:pt x="2441" y="5858"/>
                </a:lnTo>
                <a:lnTo>
                  <a:pt x="2436" y="5840"/>
                </a:lnTo>
                <a:lnTo>
                  <a:pt x="2433" y="5822"/>
                </a:lnTo>
                <a:lnTo>
                  <a:pt x="2432" y="5803"/>
                </a:lnTo>
                <a:lnTo>
                  <a:pt x="2433" y="5787"/>
                </a:lnTo>
                <a:lnTo>
                  <a:pt x="2434" y="5768"/>
                </a:lnTo>
                <a:lnTo>
                  <a:pt x="2439" y="5723"/>
                </a:lnTo>
                <a:lnTo>
                  <a:pt x="2446" y="5669"/>
                </a:lnTo>
                <a:lnTo>
                  <a:pt x="2455" y="5606"/>
                </a:lnTo>
                <a:lnTo>
                  <a:pt x="2479" y="5453"/>
                </a:lnTo>
                <a:lnTo>
                  <a:pt x="2492" y="5365"/>
                </a:lnTo>
                <a:lnTo>
                  <a:pt x="2506" y="5269"/>
                </a:lnTo>
                <a:lnTo>
                  <a:pt x="2496" y="5262"/>
                </a:lnTo>
                <a:lnTo>
                  <a:pt x="2486" y="5255"/>
                </a:lnTo>
                <a:lnTo>
                  <a:pt x="2478" y="5246"/>
                </a:lnTo>
                <a:lnTo>
                  <a:pt x="2469" y="5237"/>
                </a:lnTo>
                <a:lnTo>
                  <a:pt x="2461" y="5229"/>
                </a:lnTo>
                <a:lnTo>
                  <a:pt x="2454" y="5219"/>
                </a:lnTo>
                <a:lnTo>
                  <a:pt x="2447" y="5208"/>
                </a:lnTo>
                <a:lnTo>
                  <a:pt x="2441" y="5198"/>
                </a:lnTo>
                <a:lnTo>
                  <a:pt x="2435" y="5187"/>
                </a:lnTo>
                <a:lnTo>
                  <a:pt x="2431" y="5175"/>
                </a:lnTo>
                <a:lnTo>
                  <a:pt x="2427" y="5163"/>
                </a:lnTo>
                <a:lnTo>
                  <a:pt x="2422" y="5151"/>
                </a:lnTo>
                <a:lnTo>
                  <a:pt x="2420" y="5139"/>
                </a:lnTo>
                <a:lnTo>
                  <a:pt x="2418" y="5127"/>
                </a:lnTo>
                <a:lnTo>
                  <a:pt x="2417" y="5114"/>
                </a:lnTo>
                <a:lnTo>
                  <a:pt x="2417" y="5101"/>
                </a:lnTo>
                <a:lnTo>
                  <a:pt x="2417" y="4952"/>
                </a:lnTo>
                <a:lnTo>
                  <a:pt x="2467" y="4958"/>
                </a:lnTo>
                <a:lnTo>
                  <a:pt x="2517" y="4961"/>
                </a:lnTo>
                <a:lnTo>
                  <a:pt x="2568" y="4963"/>
                </a:lnTo>
                <a:lnTo>
                  <a:pt x="2618" y="4964"/>
                </a:lnTo>
                <a:close/>
                <a:moveTo>
                  <a:pt x="5210" y="4493"/>
                </a:moveTo>
                <a:lnTo>
                  <a:pt x="5210" y="4493"/>
                </a:lnTo>
                <a:lnTo>
                  <a:pt x="5199" y="4509"/>
                </a:lnTo>
                <a:lnTo>
                  <a:pt x="5188" y="4523"/>
                </a:lnTo>
                <a:lnTo>
                  <a:pt x="5175" y="4536"/>
                </a:lnTo>
                <a:lnTo>
                  <a:pt x="5161" y="4547"/>
                </a:lnTo>
                <a:lnTo>
                  <a:pt x="5147" y="4557"/>
                </a:lnTo>
                <a:lnTo>
                  <a:pt x="5130" y="4566"/>
                </a:lnTo>
                <a:lnTo>
                  <a:pt x="5115" y="4573"/>
                </a:lnTo>
                <a:lnTo>
                  <a:pt x="5098" y="4579"/>
                </a:lnTo>
                <a:lnTo>
                  <a:pt x="5080" y="4582"/>
                </a:lnTo>
                <a:lnTo>
                  <a:pt x="5063" y="4584"/>
                </a:lnTo>
                <a:lnTo>
                  <a:pt x="5046" y="4584"/>
                </a:lnTo>
                <a:lnTo>
                  <a:pt x="5028" y="4583"/>
                </a:lnTo>
                <a:lnTo>
                  <a:pt x="5010" y="4580"/>
                </a:lnTo>
                <a:lnTo>
                  <a:pt x="4992" y="4575"/>
                </a:lnTo>
                <a:lnTo>
                  <a:pt x="4975" y="4569"/>
                </a:lnTo>
                <a:lnTo>
                  <a:pt x="4959" y="4560"/>
                </a:lnTo>
                <a:lnTo>
                  <a:pt x="4945" y="4551"/>
                </a:lnTo>
                <a:lnTo>
                  <a:pt x="4928" y="4541"/>
                </a:lnTo>
                <a:lnTo>
                  <a:pt x="4892" y="4514"/>
                </a:lnTo>
                <a:lnTo>
                  <a:pt x="4849" y="4481"/>
                </a:lnTo>
                <a:lnTo>
                  <a:pt x="4799" y="4441"/>
                </a:lnTo>
                <a:lnTo>
                  <a:pt x="4679" y="4345"/>
                </a:lnTo>
                <a:lnTo>
                  <a:pt x="4610" y="4290"/>
                </a:lnTo>
                <a:lnTo>
                  <a:pt x="4533" y="4229"/>
                </a:lnTo>
                <a:lnTo>
                  <a:pt x="4522" y="4234"/>
                </a:lnTo>
                <a:lnTo>
                  <a:pt x="4511" y="4238"/>
                </a:lnTo>
                <a:lnTo>
                  <a:pt x="4499" y="4242"/>
                </a:lnTo>
                <a:lnTo>
                  <a:pt x="4487" y="4245"/>
                </a:lnTo>
                <a:lnTo>
                  <a:pt x="4475" y="4247"/>
                </a:lnTo>
                <a:lnTo>
                  <a:pt x="4463" y="4248"/>
                </a:lnTo>
                <a:lnTo>
                  <a:pt x="4451" y="4249"/>
                </a:lnTo>
                <a:lnTo>
                  <a:pt x="4439" y="4249"/>
                </a:lnTo>
                <a:lnTo>
                  <a:pt x="4426" y="4249"/>
                </a:lnTo>
                <a:lnTo>
                  <a:pt x="4414" y="4247"/>
                </a:lnTo>
                <a:lnTo>
                  <a:pt x="4402" y="4245"/>
                </a:lnTo>
                <a:lnTo>
                  <a:pt x="4390" y="4242"/>
                </a:lnTo>
                <a:lnTo>
                  <a:pt x="4378" y="4238"/>
                </a:lnTo>
                <a:lnTo>
                  <a:pt x="4366" y="4234"/>
                </a:lnTo>
                <a:lnTo>
                  <a:pt x="4354" y="4229"/>
                </a:lnTo>
                <a:lnTo>
                  <a:pt x="4343" y="4222"/>
                </a:lnTo>
                <a:lnTo>
                  <a:pt x="4216" y="4149"/>
                </a:lnTo>
                <a:lnTo>
                  <a:pt x="4252" y="4097"/>
                </a:lnTo>
                <a:lnTo>
                  <a:pt x="4286" y="4045"/>
                </a:lnTo>
                <a:lnTo>
                  <a:pt x="4323" y="3985"/>
                </a:lnTo>
                <a:lnTo>
                  <a:pt x="4357" y="3923"/>
                </a:lnTo>
                <a:lnTo>
                  <a:pt x="4389" y="3861"/>
                </a:lnTo>
                <a:lnTo>
                  <a:pt x="4419" y="3799"/>
                </a:lnTo>
                <a:lnTo>
                  <a:pt x="4545" y="3872"/>
                </a:lnTo>
                <a:lnTo>
                  <a:pt x="4557" y="3879"/>
                </a:lnTo>
                <a:lnTo>
                  <a:pt x="4566" y="3886"/>
                </a:lnTo>
                <a:lnTo>
                  <a:pt x="4576" y="3895"/>
                </a:lnTo>
                <a:lnTo>
                  <a:pt x="4586" y="3904"/>
                </a:lnTo>
                <a:lnTo>
                  <a:pt x="4595" y="3912"/>
                </a:lnTo>
                <a:lnTo>
                  <a:pt x="4602" y="3922"/>
                </a:lnTo>
                <a:lnTo>
                  <a:pt x="4610" y="3932"/>
                </a:lnTo>
                <a:lnTo>
                  <a:pt x="4616" y="3942"/>
                </a:lnTo>
                <a:lnTo>
                  <a:pt x="4623" y="3953"/>
                </a:lnTo>
                <a:lnTo>
                  <a:pt x="4628" y="3963"/>
                </a:lnTo>
                <a:lnTo>
                  <a:pt x="4633" y="3975"/>
                </a:lnTo>
                <a:lnTo>
                  <a:pt x="4637" y="3986"/>
                </a:lnTo>
                <a:lnTo>
                  <a:pt x="4640" y="3998"/>
                </a:lnTo>
                <a:lnTo>
                  <a:pt x="4642" y="4010"/>
                </a:lnTo>
                <a:lnTo>
                  <a:pt x="4645" y="4022"/>
                </a:lnTo>
                <a:lnTo>
                  <a:pt x="4646" y="4034"/>
                </a:lnTo>
                <a:lnTo>
                  <a:pt x="4815" y="4103"/>
                </a:lnTo>
                <a:lnTo>
                  <a:pt x="4958" y="4160"/>
                </a:lnTo>
                <a:lnTo>
                  <a:pt x="5017" y="4184"/>
                </a:lnTo>
                <a:lnTo>
                  <a:pt x="5069" y="4206"/>
                </a:lnTo>
                <a:lnTo>
                  <a:pt x="5110" y="4225"/>
                </a:lnTo>
                <a:lnTo>
                  <a:pt x="5127" y="4234"/>
                </a:lnTo>
                <a:lnTo>
                  <a:pt x="5142" y="4242"/>
                </a:lnTo>
                <a:lnTo>
                  <a:pt x="5158" y="4253"/>
                </a:lnTo>
                <a:lnTo>
                  <a:pt x="5172" y="4263"/>
                </a:lnTo>
                <a:lnTo>
                  <a:pt x="5185" y="4276"/>
                </a:lnTo>
                <a:lnTo>
                  <a:pt x="5197" y="4291"/>
                </a:lnTo>
                <a:lnTo>
                  <a:pt x="5207" y="4305"/>
                </a:lnTo>
                <a:lnTo>
                  <a:pt x="5215" y="4320"/>
                </a:lnTo>
                <a:lnTo>
                  <a:pt x="5223" y="4336"/>
                </a:lnTo>
                <a:lnTo>
                  <a:pt x="5227" y="4354"/>
                </a:lnTo>
                <a:lnTo>
                  <a:pt x="5232" y="4371"/>
                </a:lnTo>
                <a:lnTo>
                  <a:pt x="5234" y="4388"/>
                </a:lnTo>
                <a:lnTo>
                  <a:pt x="5234" y="4406"/>
                </a:lnTo>
                <a:lnTo>
                  <a:pt x="5233" y="4423"/>
                </a:lnTo>
                <a:lnTo>
                  <a:pt x="5229" y="4442"/>
                </a:lnTo>
                <a:lnTo>
                  <a:pt x="5225" y="4459"/>
                </a:lnTo>
                <a:lnTo>
                  <a:pt x="5217" y="4476"/>
                </a:lnTo>
                <a:lnTo>
                  <a:pt x="5210" y="4493"/>
                </a:lnTo>
                <a:close/>
                <a:moveTo>
                  <a:pt x="3555" y="1512"/>
                </a:moveTo>
                <a:lnTo>
                  <a:pt x="3555" y="1512"/>
                </a:lnTo>
                <a:lnTo>
                  <a:pt x="3515" y="1488"/>
                </a:lnTo>
                <a:lnTo>
                  <a:pt x="3477" y="1466"/>
                </a:lnTo>
                <a:lnTo>
                  <a:pt x="3438" y="1444"/>
                </a:lnTo>
                <a:lnTo>
                  <a:pt x="3398" y="1424"/>
                </a:lnTo>
                <a:lnTo>
                  <a:pt x="3358" y="1405"/>
                </a:lnTo>
                <a:lnTo>
                  <a:pt x="3318" y="1387"/>
                </a:lnTo>
                <a:lnTo>
                  <a:pt x="3277" y="1369"/>
                </a:lnTo>
                <a:lnTo>
                  <a:pt x="3237" y="1354"/>
                </a:lnTo>
                <a:lnTo>
                  <a:pt x="3196" y="1339"/>
                </a:lnTo>
                <a:lnTo>
                  <a:pt x="3155" y="1325"/>
                </a:lnTo>
                <a:lnTo>
                  <a:pt x="3113" y="1312"/>
                </a:lnTo>
                <a:lnTo>
                  <a:pt x="3072" y="1301"/>
                </a:lnTo>
                <a:lnTo>
                  <a:pt x="3030" y="1290"/>
                </a:lnTo>
                <a:lnTo>
                  <a:pt x="2988" y="1280"/>
                </a:lnTo>
                <a:lnTo>
                  <a:pt x="2946" y="1272"/>
                </a:lnTo>
                <a:lnTo>
                  <a:pt x="2905" y="1265"/>
                </a:lnTo>
                <a:lnTo>
                  <a:pt x="2862" y="1258"/>
                </a:lnTo>
                <a:lnTo>
                  <a:pt x="2820" y="1253"/>
                </a:lnTo>
                <a:lnTo>
                  <a:pt x="2778" y="1249"/>
                </a:lnTo>
                <a:lnTo>
                  <a:pt x="2735" y="1245"/>
                </a:lnTo>
                <a:lnTo>
                  <a:pt x="2693" y="1243"/>
                </a:lnTo>
                <a:lnTo>
                  <a:pt x="2650" y="1242"/>
                </a:lnTo>
                <a:lnTo>
                  <a:pt x="2609" y="1241"/>
                </a:lnTo>
                <a:lnTo>
                  <a:pt x="2567" y="1242"/>
                </a:lnTo>
                <a:lnTo>
                  <a:pt x="2524" y="1244"/>
                </a:lnTo>
                <a:lnTo>
                  <a:pt x="2482" y="1248"/>
                </a:lnTo>
                <a:lnTo>
                  <a:pt x="2441" y="1251"/>
                </a:lnTo>
                <a:lnTo>
                  <a:pt x="2398" y="1256"/>
                </a:lnTo>
                <a:lnTo>
                  <a:pt x="2357" y="1262"/>
                </a:lnTo>
                <a:lnTo>
                  <a:pt x="2316" y="1268"/>
                </a:lnTo>
                <a:lnTo>
                  <a:pt x="2274" y="1276"/>
                </a:lnTo>
                <a:lnTo>
                  <a:pt x="2233" y="1285"/>
                </a:lnTo>
                <a:lnTo>
                  <a:pt x="2192" y="1294"/>
                </a:lnTo>
                <a:lnTo>
                  <a:pt x="2152" y="1305"/>
                </a:lnTo>
                <a:lnTo>
                  <a:pt x="2111" y="1317"/>
                </a:lnTo>
                <a:lnTo>
                  <a:pt x="2071" y="1330"/>
                </a:lnTo>
                <a:lnTo>
                  <a:pt x="2031" y="1343"/>
                </a:lnTo>
                <a:lnTo>
                  <a:pt x="1992" y="1358"/>
                </a:lnTo>
                <a:lnTo>
                  <a:pt x="1953" y="1374"/>
                </a:lnTo>
                <a:lnTo>
                  <a:pt x="1914" y="1390"/>
                </a:lnTo>
                <a:lnTo>
                  <a:pt x="1876" y="1407"/>
                </a:lnTo>
                <a:lnTo>
                  <a:pt x="1838" y="1426"/>
                </a:lnTo>
                <a:lnTo>
                  <a:pt x="1799" y="1445"/>
                </a:lnTo>
                <a:lnTo>
                  <a:pt x="1763" y="1466"/>
                </a:lnTo>
                <a:lnTo>
                  <a:pt x="1726" y="1487"/>
                </a:lnTo>
                <a:lnTo>
                  <a:pt x="1690" y="1508"/>
                </a:lnTo>
                <a:lnTo>
                  <a:pt x="1654" y="1532"/>
                </a:lnTo>
                <a:lnTo>
                  <a:pt x="1618" y="1556"/>
                </a:lnTo>
                <a:lnTo>
                  <a:pt x="1583" y="1580"/>
                </a:lnTo>
                <a:lnTo>
                  <a:pt x="1550" y="1606"/>
                </a:lnTo>
                <a:lnTo>
                  <a:pt x="1516" y="1633"/>
                </a:lnTo>
                <a:lnTo>
                  <a:pt x="1482" y="1661"/>
                </a:lnTo>
                <a:lnTo>
                  <a:pt x="1451" y="1689"/>
                </a:lnTo>
                <a:lnTo>
                  <a:pt x="1418" y="1718"/>
                </a:lnTo>
                <a:lnTo>
                  <a:pt x="1388" y="1749"/>
                </a:lnTo>
                <a:lnTo>
                  <a:pt x="1356" y="1779"/>
                </a:lnTo>
                <a:lnTo>
                  <a:pt x="1327" y="1812"/>
                </a:lnTo>
                <a:lnTo>
                  <a:pt x="1297" y="1844"/>
                </a:lnTo>
                <a:lnTo>
                  <a:pt x="1269" y="1878"/>
                </a:lnTo>
                <a:lnTo>
                  <a:pt x="1241" y="1913"/>
                </a:lnTo>
                <a:lnTo>
                  <a:pt x="1215" y="1947"/>
                </a:lnTo>
                <a:lnTo>
                  <a:pt x="1188" y="1984"/>
                </a:lnTo>
                <a:lnTo>
                  <a:pt x="1163" y="2021"/>
                </a:lnTo>
                <a:lnTo>
                  <a:pt x="1138" y="2059"/>
                </a:lnTo>
                <a:lnTo>
                  <a:pt x="1115" y="2097"/>
                </a:lnTo>
                <a:lnTo>
                  <a:pt x="1092" y="2137"/>
                </a:lnTo>
                <a:lnTo>
                  <a:pt x="1070" y="2176"/>
                </a:lnTo>
                <a:lnTo>
                  <a:pt x="1051" y="2216"/>
                </a:lnTo>
                <a:lnTo>
                  <a:pt x="1031" y="2255"/>
                </a:lnTo>
                <a:lnTo>
                  <a:pt x="1013" y="2295"/>
                </a:lnTo>
                <a:lnTo>
                  <a:pt x="995" y="2337"/>
                </a:lnTo>
                <a:lnTo>
                  <a:pt x="980" y="2377"/>
                </a:lnTo>
                <a:lnTo>
                  <a:pt x="965" y="2418"/>
                </a:lnTo>
                <a:lnTo>
                  <a:pt x="951" y="2459"/>
                </a:lnTo>
                <a:lnTo>
                  <a:pt x="939" y="2501"/>
                </a:lnTo>
                <a:lnTo>
                  <a:pt x="927" y="2542"/>
                </a:lnTo>
                <a:lnTo>
                  <a:pt x="916" y="2583"/>
                </a:lnTo>
                <a:lnTo>
                  <a:pt x="906" y="2626"/>
                </a:lnTo>
                <a:lnTo>
                  <a:pt x="899" y="2667"/>
                </a:lnTo>
                <a:lnTo>
                  <a:pt x="891" y="2709"/>
                </a:lnTo>
                <a:lnTo>
                  <a:pt x="884" y="2752"/>
                </a:lnTo>
                <a:lnTo>
                  <a:pt x="879" y="2794"/>
                </a:lnTo>
                <a:lnTo>
                  <a:pt x="875" y="2836"/>
                </a:lnTo>
                <a:lnTo>
                  <a:pt x="871" y="2879"/>
                </a:lnTo>
                <a:lnTo>
                  <a:pt x="869" y="2921"/>
                </a:lnTo>
                <a:lnTo>
                  <a:pt x="868" y="2963"/>
                </a:lnTo>
                <a:lnTo>
                  <a:pt x="868" y="3005"/>
                </a:lnTo>
                <a:lnTo>
                  <a:pt x="868" y="3047"/>
                </a:lnTo>
                <a:lnTo>
                  <a:pt x="870" y="3090"/>
                </a:lnTo>
                <a:lnTo>
                  <a:pt x="874" y="3132"/>
                </a:lnTo>
                <a:lnTo>
                  <a:pt x="877" y="3173"/>
                </a:lnTo>
                <a:lnTo>
                  <a:pt x="882" y="3216"/>
                </a:lnTo>
                <a:lnTo>
                  <a:pt x="888" y="3257"/>
                </a:lnTo>
                <a:lnTo>
                  <a:pt x="894" y="3298"/>
                </a:lnTo>
                <a:lnTo>
                  <a:pt x="903" y="3340"/>
                </a:lnTo>
                <a:lnTo>
                  <a:pt x="912" y="3381"/>
                </a:lnTo>
                <a:lnTo>
                  <a:pt x="921" y="3422"/>
                </a:lnTo>
                <a:lnTo>
                  <a:pt x="932" y="3462"/>
                </a:lnTo>
                <a:lnTo>
                  <a:pt x="943" y="3503"/>
                </a:lnTo>
                <a:lnTo>
                  <a:pt x="956" y="3543"/>
                </a:lnTo>
                <a:lnTo>
                  <a:pt x="970" y="3583"/>
                </a:lnTo>
                <a:lnTo>
                  <a:pt x="984" y="3622"/>
                </a:lnTo>
                <a:lnTo>
                  <a:pt x="1000" y="3661"/>
                </a:lnTo>
                <a:lnTo>
                  <a:pt x="1016" y="3700"/>
                </a:lnTo>
                <a:lnTo>
                  <a:pt x="1033" y="3739"/>
                </a:lnTo>
                <a:lnTo>
                  <a:pt x="1052" y="3777"/>
                </a:lnTo>
                <a:lnTo>
                  <a:pt x="1071" y="3815"/>
                </a:lnTo>
                <a:lnTo>
                  <a:pt x="1092" y="3852"/>
                </a:lnTo>
                <a:lnTo>
                  <a:pt x="1113" y="3889"/>
                </a:lnTo>
                <a:lnTo>
                  <a:pt x="1135" y="3924"/>
                </a:lnTo>
                <a:lnTo>
                  <a:pt x="1158" y="3960"/>
                </a:lnTo>
                <a:lnTo>
                  <a:pt x="1182" y="3996"/>
                </a:lnTo>
                <a:lnTo>
                  <a:pt x="1207" y="4031"/>
                </a:lnTo>
                <a:lnTo>
                  <a:pt x="1232" y="4065"/>
                </a:lnTo>
                <a:lnTo>
                  <a:pt x="1259" y="4098"/>
                </a:lnTo>
                <a:lnTo>
                  <a:pt x="1287" y="4131"/>
                </a:lnTo>
                <a:lnTo>
                  <a:pt x="1315" y="4163"/>
                </a:lnTo>
                <a:lnTo>
                  <a:pt x="1344" y="4196"/>
                </a:lnTo>
                <a:lnTo>
                  <a:pt x="1375" y="4226"/>
                </a:lnTo>
                <a:lnTo>
                  <a:pt x="1406" y="4257"/>
                </a:lnTo>
                <a:lnTo>
                  <a:pt x="1438" y="4287"/>
                </a:lnTo>
                <a:lnTo>
                  <a:pt x="1470" y="4317"/>
                </a:lnTo>
                <a:lnTo>
                  <a:pt x="1504" y="4345"/>
                </a:lnTo>
                <a:lnTo>
                  <a:pt x="1539" y="4372"/>
                </a:lnTo>
                <a:lnTo>
                  <a:pt x="1575" y="4399"/>
                </a:lnTo>
                <a:lnTo>
                  <a:pt x="1610" y="4425"/>
                </a:lnTo>
                <a:lnTo>
                  <a:pt x="1647" y="4451"/>
                </a:lnTo>
                <a:lnTo>
                  <a:pt x="1685" y="4475"/>
                </a:lnTo>
                <a:lnTo>
                  <a:pt x="1723" y="4499"/>
                </a:lnTo>
                <a:lnTo>
                  <a:pt x="1763" y="4522"/>
                </a:lnTo>
                <a:lnTo>
                  <a:pt x="1802" y="4544"/>
                </a:lnTo>
                <a:lnTo>
                  <a:pt x="1842" y="4563"/>
                </a:lnTo>
                <a:lnTo>
                  <a:pt x="1882" y="4583"/>
                </a:lnTo>
                <a:lnTo>
                  <a:pt x="1922" y="4601"/>
                </a:lnTo>
                <a:lnTo>
                  <a:pt x="1962" y="4618"/>
                </a:lnTo>
                <a:lnTo>
                  <a:pt x="2003" y="4634"/>
                </a:lnTo>
                <a:lnTo>
                  <a:pt x="2044" y="4649"/>
                </a:lnTo>
                <a:lnTo>
                  <a:pt x="2085" y="4662"/>
                </a:lnTo>
                <a:lnTo>
                  <a:pt x="2127" y="4675"/>
                </a:lnTo>
                <a:lnTo>
                  <a:pt x="2168" y="4687"/>
                </a:lnTo>
                <a:lnTo>
                  <a:pt x="2209" y="4698"/>
                </a:lnTo>
                <a:lnTo>
                  <a:pt x="2252" y="4707"/>
                </a:lnTo>
                <a:lnTo>
                  <a:pt x="2294" y="4716"/>
                </a:lnTo>
                <a:lnTo>
                  <a:pt x="2335" y="4723"/>
                </a:lnTo>
                <a:lnTo>
                  <a:pt x="2378" y="4730"/>
                </a:lnTo>
                <a:lnTo>
                  <a:pt x="2420" y="4735"/>
                </a:lnTo>
                <a:lnTo>
                  <a:pt x="2462" y="4739"/>
                </a:lnTo>
                <a:lnTo>
                  <a:pt x="2505" y="4743"/>
                </a:lnTo>
                <a:lnTo>
                  <a:pt x="2547" y="4745"/>
                </a:lnTo>
                <a:lnTo>
                  <a:pt x="2590" y="4746"/>
                </a:lnTo>
                <a:lnTo>
                  <a:pt x="2631" y="4746"/>
                </a:lnTo>
                <a:lnTo>
                  <a:pt x="2673" y="4745"/>
                </a:lnTo>
                <a:lnTo>
                  <a:pt x="2716" y="4744"/>
                </a:lnTo>
                <a:lnTo>
                  <a:pt x="2758" y="4741"/>
                </a:lnTo>
                <a:lnTo>
                  <a:pt x="2799" y="4737"/>
                </a:lnTo>
                <a:lnTo>
                  <a:pt x="2842" y="4732"/>
                </a:lnTo>
                <a:lnTo>
                  <a:pt x="2883" y="4726"/>
                </a:lnTo>
                <a:lnTo>
                  <a:pt x="2924" y="4719"/>
                </a:lnTo>
                <a:lnTo>
                  <a:pt x="2966" y="4711"/>
                </a:lnTo>
                <a:lnTo>
                  <a:pt x="3007" y="4703"/>
                </a:lnTo>
                <a:lnTo>
                  <a:pt x="3048" y="4693"/>
                </a:lnTo>
                <a:lnTo>
                  <a:pt x="3088" y="4682"/>
                </a:lnTo>
                <a:lnTo>
                  <a:pt x="3129" y="4670"/>
                </a:lnTo>
                <a:lnTo>
                  <a:pt x="3169" y="4658"/>
                </a:lnTo>
                <a:lnTo>
                  <a:pt x="3209" y="4644"/>
                </a:lnTo>
                <a:lnTo>
                  <a:pt x="3248" y="4630"/>
                </a:lnTo>
                <a:lnTo>
                  <a:pt x="3287" y="4614"/>
                </a:lnTo>
                <a:lnTo>
                  <a:pt x="3326" y="4597"/>
                </a:lnTo>
                <a:lnTo>
                  <a:pt x="3364" y="4580"/>
                </a:lnTo>
                <a:lnTo>
                  <a:pt x="3402" y="4561"/>
                </a:lnTo>
                <a:lnTo>
                  <a:pt x="3441" y="4543"/>
                </a:lnTo>
                <a:lnTo>
                  <a:pt x="3477" y="4522"/>
                </a:lnTo>
                <a:lnTo>
                  <a:pt x="3514" y="4501"/>
                </a:lnTo>
                <a:lnTo>
                  <a:pt x="3550" y="4479"/>
                </a:lnTo>
                <a:lnTo>
                  <a:pt x="3586" y="4456"/>
                </a:lnTo>
                <a:lnTo>
                  <a:pt x="3622" y="4432"/>
                </a:lnTo>
                <a:lnTo>
                  <a:pt x="3657" y="4407"/>
                </a:lnTo>
                <a:lnTo>
                  <a:pt x="3690" y="4381"/>
                </a:lnTo>
                <a:lnTo>
                  <a:pt x="3724" y="4355"/>
                </a:lnTo>
                <a:lnTo>
                  <a:pt x="3758" y="4328"/>
                </a:lnTo>
                <a:lnTo>
                  <a:pt x="3789" y="4298"/>
                </a:lnTo>
                <a:lnTo>
                  <a:pt x="3822" y="4270"/>
                </a:lnTo>
                <a:lnTo>
                  <a:pt x="3852" y="4240"/>
                </a:lnTo>
                <a:lnTo>
                  <a:pt x="3884" y="4208"/>
                </a:lnTo>
                <a:lnTo>
                  <a:pt x="3913" y="4177"/>
                </a:lnTo>
                <a:lnTo>
                  <a:pt x="3943" y="4144"/>
                </a:lnTo>
                <a:lnTo>
                  <a:pt x="3971" y="4110"/>
                </a:lnTo>
                <a:lnTo>
                  <a:pt x="3999" y="4075"/>
                </a:lnTo>
                <a:lnTo>
                  <a:pt x="4025" y="4040"/>
                </a:lnTo>
                <a:lnTo>
                  <a:pt x="4052" y="4004"/>
                </a:lnTo>
                <a:lnTo>
                  <a:pt x="4077" y="3967"/>
                </a:lnTo>
                <a:lnTo>
                  <a:pt x="4102" y="3929"/>
                </a:lnTo>
                <a:lnTo>
                  <a:pt x="4125" y="3890"/>
                </a:lnTo>
                <a:lnTo>
                  <a:pt x="4148" y="3852"/>
                </a:lnTo>
                <a:lnTo>
                  <a:pt x="4170" y="3811"/>
                </a:lnTo>
                <a:lnTo>
                  <a:pt x="4189" y="3772"/>
                </a:lnTo>
                <a:lnTo>
                  <a:pt x="4209" y="3732"/>
                </a:lnTo>
                <a:lnTo>
                  <a:pt x="4227" y="3692"/>
                </a:lnTo>
                <a:lnTo>
                  <a:pt x="4245" y="3652"/>
                </a:lnTo>
                <a:lnTo>
                  <a:pt x="4260" y="3611"/>
                </a:lnTo>
                <a:lnTo>
                  <a:pt x="4275" y="3570"/>
                </a:lnTo>
                <a:lnTo>
                  <a:pt x="4289" y="3529"/>
                </a:lnTo>
                <a:lnTo>
                  <a:pt x="4301" y="3487"/>
                </a:lnTo>
                <a:lnTo>
                  <a:pt x="4313" y="3446"/>
                </a:lnTo>
                <a:lnTo>
                  <a:pt x="4324" y="3404"/>
                </a:lnTo>
                <a:lnTo>
                  <a:pt x="4334" y="3362"/>
                </a:lnTo>
                <a:lnTo>
                  <a:pt x="4341" y="3320"/>
                </a:lnTo>
                <a:lnTo>
                  <a:pt x="4349" y="3278"/>
                </a:lnTo>
                <a:lnTo>
                  <a:pt x="4356" y="3236"/>
                </a:lnTo>
                <a:lnTo>
                  <a:pt x="4361" y="3194"/>
                </a:lnTo>
                <a:lnTo>
                  <a:pt x="4365" y="3152"/>
                </a:lnTo>
                <a:lnTo>
                  <a:pt x="4369" y="3109"/>
                </a:lnTo>
                <a:lnTo>
                  <a:pt x="4371" y="3067"/>
                </a:lnTo>
                <a:lnTo>
                  <a:pt x="4372" y="3025"/>
                </a:lnTo>
                <a:lnTo>
                  <a:pt x="4372" y="2982"/>
                </a:lnTo>
                <a:lnTo>
                  <a:pt x="4372" y="2941"/>
                </a:lnTo>
                <a:lnTo>
                  <a:pt x="4370" y="2898"/>
                </a:lnTo>
                <a:lnTo>
                  <a:pt x="4366" y="2856"/>
                </a:lnTo>
                <a:lnTo>
                  <a:pt x="4363" y="2815"/>
                </a:lnTo>
                <a:lnTo>
                  <a:pt x="4358" y="2772"/>
                </a:lnTo>
                <a:lnTo>
                  <a:pt x="4352" y="2731"/>
                </a:lnTo>
                <a:lnTo>
                  <a:pt x="4346" y="2690"/>
                </a:lnTo>
                <a:lnTo>
                  <a:pt x="4337" y="2648"/>
                </a:lnTo>
                <a:lnTo>
                  <a:pt x="4328" y="2607"/>
                </a:lnTo>
                <a:lnTo>
                  <a:pt x="4319" y="2566"/>
                </a:lnTo>
                <a:lnTo>
                  <a:pt x="4308" y="2526"/>
                </a:lnTo>
                <a:lnTo>
                  <a:pt x="4297" y="2485"/>
                </a:lnTo>
                <a:lnTo>
                  <a:pt x="4284" y="2445"/>
                </a:lnTo>
                <a:lnTo>
                  <a:pt x="4270" y="2405"/>
                </a:lnTo>
                <a:lnTo>
                  <a:pt x="4256" y="2366"/>
                </a:lnTo>
                <a:lnTo>
                  <a:pt x="4240" y="2327"/>
                </a:lnTo>
                <a:lnTo>
                  <a:pt x="4223" y="2288"/>
                </a:lnTo>
                <a:lnTo>
                  <a:pt x="4206" y="2250"/>
                </a:lnTo>
                <a:lnTo>
                  <a:pt x="4188" y="2212"/>
                </a:lnTo>
                <a:lnTo>
                  <a:pt x="4169" y="2174"/>
                </a:lnTo>
                <a:lnTo>
                  <a:pt x="4148" y="2137"/>
                </a:lnTo>
                <a:lnTo>
                  <a:pt x="4127" y="2100"/>
                </a:lnTo>
                <a:lnTo>
                  <a:pt x="4105" y="2064"/>
                </a:lnTo>
                <a:lnTo>
                  <a:pt x="4082" y="2028"/>
                </a:lnTo>
                <a:lnTo>
                  <a:pt x="4058" y="1992"/>
                </a:lnTo>
                <a:lnTo>
                  <a:pt x="4033" y="1957"/>
                </a:lnTo>
                <a:lnTo>
                  <a:pt x="4008" y="1924"/>
                </a:lnTo>
                <a:lnTo>
                  <a:pt x="3981" y="1890"/>
                </a:lnTo>
                <a:lnTo>
                  <a:pt x="3953" y="1856"/>
                </a:lnTo>
                <a:lnTo>
                  <a:pt x="3925" y="1824"/>
                </a:lnTo>
                <a:lnTo>
                  <a:pt x="3896" y="1792"/>
                </a:lnTo>
                <a:lnTo>
                  <a:pt x="3865" y="1761"/>
                </a:lnTo>
                <a:lnTo>
                  <a:pt x="3834" y="1730"/>
                </a:lnTo>
                <a:lnTo>
                  <a:pt x="3802" y="1701"/>
                </a:lnTo>
                <a:lnTo>
                  <a:pt x="3770" y="1671"/>
                </a:lnTo>
                <a:lnTo>
                  <a:pt x="3736" y="1643"/>
                </a:lnTo>
                <a:lnTo>
                  <a:pt x="3701" y="1615"/>
                </a:lnTo>
                <a:lnTo>
                  <a:pt x="3665" y="1588"/>
                </a:lnTo>
                <a:lnTo>
                  <a:pt x="3630" y="1562"/>
                </a:lnTo>
                <a:lnTo>
                  <a:pt x="3593" y="1537"/>
                </a:lnTo>
                <a:lnTo>
                  <a:pt x="3555" y="1512"/>
                </a:lnTo>
                <a:close/>
                <a:moveTo>
                  <a:pt x="3640" y="3637"/>
                </a:moveTo>
                <a:lnTo>
                  <a:pt x="3640" y="3637"/>
                </a:lnTo>
                <a:lnTo>
                  <a:pt x="3619" y="3670"/>
                </a:lnTo>
                <a:lnTo>
                  <a:pt x="3597" y="3702"/>
                </a:lnTo>
                <a:lnTo>
                  <a:pt x="3574" y="3733"/>
                </a:lnTo>
                <a:lnTo>
                  <a:pt x="3550" y="3764"/>
                </a:lnTo>
                <a:lnTo>
                  <a:pt x="3525" y="3792"/>
                </a:lnTo>
                <a:lnTo>
                  <a:pt x="3499" y="3820"/>
                </a:lnTo>
                <a:lnTo>
                  <a:pt x="3473" y="3848"/>
                </a:lnTo>
                <a:lnTo>
                  <a:pt x="3446" y="3874"/>
                </a:lnTo>
                <a:lnTo>
                  <a:pt x="3418" y="3899"/>
                </a:lnTo>
                <a:lnTo>
                  <a:pt x="3389" y="3924"/>
                </a:lnTo>
                <a:lnTo>
                  <a:pt x="3360" y="3948"/>
                </a:lnTo>
                <a:lnTo>
                  <a:pt x="3330" y="3971"/>
                </a:lnTo>
                <a:lnTo>
                  <a:pt x="3299" y="3993"/>
                </a:lnTo>
                <a:lnTo>
                  <a:pt x="3268" y="4013"/>
                </a:lnTo>
                <a:lnTo>
                  <a:pt x="3235" y="4033"/>
                </a:lnTo>
                <a:lnTo>
                  <a:pt x="3203" y="4052"/>
                </a:lnTo>
                <a:lnTo>
                  <a:pt x="3170" y="4069"/>
                </a:lnTo>
                <a:lnTo>
                  <a:pt x="3136" y="4085"/>
                </a:lnTo>
                <a:lnTo>
                  <a:pt x="3101" y="4102"/>
                </a:lnTo>
                <a:lnTo>
                  <a:pt x="3067" y="4116"/>
                </a:lnTo>
                <a:lnTo>
                  <a:pt x="3032" y="4129"/>
                </a:lnTo>
                <a:lnTo>
                  <a:pt x="2996" y="4141"/>
                </a:lnTo>
                <a:lnTo>
                  <a:pt x="2959" y="4153"/>
                </a:lnTo>
                <a:lnTo>
                  <a:pt x="2923" y="4162"/>
                </a:lnTo>
                <a:lnTo>
                  <a:pt x="2886" y="4171"/>
                </a:lnTo>
                <a:lnTo>
                  <a:pt x="2849" y="4179"/>
                </a:lnTo>
                <a:lnTo>
                  <a:pt x="2811" y="4185"/>
                </a:lnTo>
                <a:lnTo>
                  <a:pt x="2773" y="4191"/>
                </a:lnTo>
                <a:lnTo>
                  <a:pt x="2735" y="4195"/>
                </a:lnTo>
                <a:lnTo>
                  <a:pt x="2696" y="4198"/>
                </a:lnTo>
                <a:lnTo>
                  <a:pt x="2658" y="4200"/>
                </a:lnTo>
                <a:lnTo>
                  <a:pt x="2619" y="4200"/>
                </a:lnTo>
                <a:lnTo>
                  <a:pt x="2577" y="4200"/>
                </a:lnTo>
                <a:lnTo>
                  <a:pt x="2534" y="4197"/>
                </a:lnTo>
                <a:lnTo>
                  <a:pt x="2492" y="4194"/>
                </a:lnTo>
                <a:lnTo>
                  <a:pt x="2449" y="4188"/>
                </a:lnTo>
                <a:lnTo>
                  <a:pt x="2408" y="4182"/>
                </a:lnTo>
                <a:lnTo>
                  <a:pt x="2367" y="4174"/>
                </a:lnTo>
                <a:lnTo>
                  <a:pt x="2325" y="4165"/>
                </a:lnTo>
                <a:lnTo>
                  <a:pt x="2284" y="4154"/>
                </a:lnTo>
                <a:lnTo>
                  <a:pt x="2244" y="4141"/>
                </a:lnTo>
                <a:lnTo>
                  <a:pt x="2205" y="4127"/>
                </a:lnTo>
                <a:lnTo>
                  <a:pt x="2165" y="4111"/>
                </a:lnTo>
                <a:lnTo>
                  <a:pt x="2127" y="4095"/>
                </a:lnTo>
                <a:lnTo>
                  <a:pt x="2087" y="4077"/>
                </a:lnTo>
                <a:lnTo>
                  <a:pt x="2049" y="4057"/>
                </a:lnTo>
                <a:lnTo>
                  <a:pt x="2012" y="4036"/>
                </a:lnTo>
                <a:lnTo>
                  <a:pt x="1976" y="4015"/>
                </a:lnTo>
                <a:lnTo>
                  <a:pt x="1951" y="3998"/>
                </a:lnTo>
                <a:lnTo>
                  <a:pt x="1926" y="3981"/>
                </a:lnTo>
                <a:lnTo>
                  <a:pt x="1902" y="3963"/>
                </a:lnTo>
                <a:lnTo>
                  <a:pt x="1878" y="3946"/>
                </a:lnTo>
                <a:lnTo>
                  <a:pt x="1855" y="3927"/>
                </a:lnTo>
                <a:lnTo>
                  <a:pt x="1832" y="3908"/>
                </a:lnTo>
                <a:lnTo>
                  <a:pt x="1809" y="3889"/>
                </a:lnTo>
                <a:lnTo>
                  <a:pt x="1788" y="3868"/>
                </a:lnTo>
                <a:lnTo>
                  <a:pt x="1767" y="3848"/>
                </a:lnTo>
                <a:lnTo>
                  <a:pt x="1746" y="3827"/>
                </a:lnTo>
                <a:lnTo>
                  <a:pt x="1726" y="3805"/>
                </a:lnTo>
                <a:lnTo>
                  <a:pt x="1706" y="3783"/>
                </a:lnTo>
                <a:lnTo>
                  <a:pt x="1688" y="3760"/>
                </a:lnTo>
                <a:lnTo>
                  <a:pt x="1669" y="3737"/>
                </a:lnTo>
                <a:lnTo>
                  <a:pt x="1652" y="3715"/>
                </a:lnTo>
                <a:lnTo>
                  <a:pt x="1634" y="3691"/>
                </a:lnTo>
                <a:lnTo>
                  <a:pt x="1618" y="3667"/>
                </a:lnTo>
                <a:lnTo>
                  <a:pt x="1602" y="3642"/>
                </a:lnTo>
                <a:lnTo>
                  <a:pt x="1586" y="3617"/>
                </a:lnTo>
                <a:lnTo>
                  <a:pt x="1571" y="3592"/>
                </a:lnTo>
                <a:lnTo>
                  <a:pt x="1557" y="3566"/>
                </a:lnTo>
                <a:lnTo>
                  <a:pt x="1543" y="3540"/>
                </a:lnTo>
                <a:lnTo>
                  <a:pt x="1531" y="3514"/>
                </a:lnTo>
                <a:lnTo>
                  <a:pt x="1518" y="3486"/>
                </a:lnTo>
                <a:lnTo>
                  <a:pt x="1506" y="3459"/>
                </a:lnTo>
                <a:lnTo>
                  <a:pt x="1495" y="3432"/>
                </a:lnTo>
                <a:lnTo>
                  <a:pt x="1485" y="3404"/>
                </a:lnTo>
                <a:lnTo>
                  <a:pt x="1476" y="3376"/>
                </a:lnTo>
                <a:lnTo>
                  <a:pt x="1466" y="3347"/>
                </a:lnTo>
                <a:lnTo>
                  <a:pt x="1458" y="3319"/>
                </a:lnTo>
                <a:lnTo>
                  <a:pt x="1451" y="3290"/>
                </a:lnTo>
                <a:lnTo>
                  <a:pt x="1443" y="3260"/>
                </a:lnTo>
                <a:lnTo>
                  <a:pt x="1436" y="3231"/>
                </a:lnTo>
                <a:lnTo>
                  <a:pt x="1431" y="3202"/>
                </a:lnTo>
                <a:lnTo>
                  <a:pt x="1427" y="3172"/>
                </a:lnTo>
                <a:lnTo>
                  <a:pt x="1422" y="3142"/>
                </a:lnTo>
                <a:lnTo>
                  <a:pt x="1419" y="3113"/>
                </a:lnTo>
                <a:lnTo>
                  <a:pt x="1417" y="3083"/>
                </a:lnTo>
                <a:lnTo>
                  <a:pt x="1415" y="3054"/>
                </a:lnTo>
                <a:lnTo>
                  <a:pt x="1414" y="3025"/>
                </a:lnTo>
                <a:lnTo>
                  <a:pt x="1413" y="2994"/>
                </a:lnTo>
                <a:lnTo>
                  <a:pt x="1414" y="2965"/>
                </a:lnTo>
                <a:lnTo>
                  <a:pt x="1415" y="2935"/>
                </a:lnTo>
                <a:lnTo>
                  <a:pt x="1416" y="2906"/>
                </a:lnTo>
                <a:lnTo>
                  <a:pt x="1418" y="2877"/>
                </a:lnTo>
                <a:lnTo>
                  <a:pt x="1421" y="2847"/>
                </a:lnTo>
                <a:lnTo>
                  <a:pt x="1426" y="2819"/>
                </a:lnTo>
                <a:lnTo>
                  <a:pt x="1430" y="2790"/>
                </a:lnTo>
                <a:lnTo>
                  <a:pt x="1435" y="2760"/>
                </a:lnTo>
                <a:lnTo>
                  <a:pt x="1442" y="2732"/>
                </a:lnTo>
                <a:lnTo>
                  <a:pt x="1448" y="2704"/>
                </a:lnTo>
                <a:lnTo>
                  <a:pt x="1456" y="2676"/>
                </a:lnTo>
                <a:lnTo>
                  <a:pt x="1464" y="2647"/>
                </a:lnTo>
                <a:lnTo>
                  <a:pt x="1472" y="2619"/>
                </a:lnTo>
                <a:lnTo>
                  <a:pt x="1482" y="2591"/>
                </a:lnTo>
                <a:lnTo>
                  <a:pt x="1492" y="2564"/>
                </a:lnTo>
                <a:lnTo>
                  <a:pt x="1504" y="2535"/>
                </a:lnTo>
                <a:lnTo>
                  <a:pt x="1515" y="2508"/>
                </a:lnTo>
                <a:lnTo>
                  <a:pt x="1528" y="2481"/>
                </a:lnTo>
                <a:lnTo>
                  <a:pt x="1541" y="2455"/>
                </a:lnTo>
                <a:lnTo>
                  <a:pt x="1554" y="2428"/>
                </a:lnTo>
                <a:lnTo>
                  <a:pt x="1568" y="2402"/>
                </a:lnTo>
                <a:lnTo>
                  <a:pt x="1583" y="2376"/>
                </a:lnTo>
                <a:lnTo>
                  <a:pt x="1600" y="2351"/>
                </a:lnTo>
                <a:lnTo>
                  <a:pt x="1620" y="2318"/>
                </a:lnTo>
                <a:lnTo>
                  <a:pt x="1643" y="2285"/>
                </a:lnTo>
                <a:lnTo>
                  <a:pt x="1666" y="2255"/>
                </a:lnTo>
                <a:lnTo>
                  <a:pt x="1690" y="2225"/>
                </a:lnTo>
                <a:lnTo>
                  <a:pt x="1715" y="2195"/>
                </a:lnTo>
                <a:lnTo>
                  <a:pt x="1741" y="2167"/>
                </a:lnTo>
                <a:lnTo>
                  <a:pt x="1767" y="2140"/>
                </a:lnTo>
                <a:lnTo>
                  <a:pt x="1794" y="2114"/>
                </a:lnTo>
                <a:lnTo>
                  <a:pt x="1822" y="2088"/>
                </a:lnTo>
                <a:lnTo>
                  <a:pt x="1851" y="2064"/>
                </a:lnTo>
                <a:lnTo>
                  <a:pt x="1880" y="2040"/>
                </a:lnTo>
                <a:lnTo>
                  <a:pt x="1910" y="2017"/>
                </a:lnTo>
                <a:lnTo>
                  <a:pt x="1941" y="1995"/>
                </a:lnTo>
                <a:lnTo>
                  <a:pt x="1972" y="1975"/>
                </a:lnTo>
                <a:lnTo>
                  <a:pt x="2005" y="1955"/>
                </a:lnTo>
                <a:lnTo>
                  <a:pt x="2037" y="1937"/>
                </a:lnTo>
                <a:lnTo>
                  <a:pt x="2070" y="1919"/>
                </a:lnTo>
                <a:lnTo>
                  <a:pt x="2104" y="1902"/>
                </a:lnTo>
                <a:lnTo>
                  <a:pt x="2139" y="1887"/>
                </a:lnTo>
                <a:lnTo>
                  <a:pt x="2173" y="1873"/>
                </a:lnTo>
                <a:lnTo>
                  <a:pt x="2208" y="1858"/>
                </a:lnTo>
                <a:lnTo>
                  <a:pt x="2244" y="1846"/>
                </a:lnTo>
                <a:lnTo>
                  <a:pt x="2280" y="1836"/>
                </a:lnTo>
                <a:lnTo>
                  <a:pt x="2317" y="1826"/>
                </a:lnTo>
                <a:lnTo>
                  <a:pt x="2354" y="1817"/>
                </a:lnTo>
                <a:lnTo>
                  <a:pt x="2391" y="1808"/>
                </a:lnTo>
                <a:lnTo>
                  <a:pt x="2429" y="1802"/>
                </a:lnTo>
                <a:lnTo>
                  <a:pt x="2467" y="1796"/>
                </a:lnTo>
                <a:lnTo>
                  <a:pt x="2505" y="1792"/>
                </a:lnTo>
                <a:lnTo>
                  <a:pt x="2544" y="1790"/>
                </a:lnTo>
                <a:lnTo>
                  <a:pt x="2582" y="1788"/>
                </a:lnTo>
                <a:lnTo>
                  <a:pt x="2621" y="1787"/>
                </a:lnTo>
                <a:lnTo>
                  <a:pt x="2663" y="1788"/>
                </a:lnTo>
                <a:lnTo>
                  <a:pt x="2706" y="1790"/>
                </a:lnTo>
                <a:lnTo>
                  <a:pt x="2748" y="1794"/>
                </a:lnTo>
                <a:lnTo>
                  <a:pt x="2791" y="1799"/>
                </a:lnTo>
                <a:lnTo>
                  <a:pt x="2832" y="1806"/>
                </a:lnTo>
                <a:lnTo>
                  <a:pt x="2873" y="1814"/>
                </a:lnTo>
                <a:lnTo>
                  <a:pt x="2915" y="1824"/>
                </a:lnTo>
                <a:lnTo>
                  <a:pt x="2955" y="1834"/>
                </a:lnTo>
                <a:lnTo>
                  <a:pt x="2995" y="1846"/>
                </a:lnTo>
                <a:lnTo>
                  <a:pt x="3035" y="1861"/>
                </a:lnTo>
                <a:lnTo>
                  <a:pt x="3074" y="1876"/>
                </a:lnTo>
                <a:lnTo>
                  <a:pt x="3113" y="1893"/>
                </a:lnTo>
                <a:lnTo>
                  <a:pt x="3153" y="1911"/>
                </a:lnTo>
                <a:lnTo>
                  <a:pt x="3189" y="1930"/>
                </a:lnTo>
                <a:lnTo>
                  <a:pt x="3228" y="1951"/>
                </a:lnTo>
                <a:lnTo>
                  <a:pt x="3263" y="1974"/>
                </a:lnTo>
                <a:lnTo>
                  <a:pt x="3289" y="1990"/>
                </a:lnTo>
                <a:lnTo>
                  <a:pt x="3316" y="2007"/>
                </a:lnTo>
                <a:lnTo>
                  <a:pt x="3341" y="2026"/>
                </a:lnTo>
                <a:lnTo>
                  <a:pt x="3364" y="2044"/>
                </a:lnTo>
                <a:lnTo>
                  <a:pt x="3388" y="2064"/>
                </a:lnTo>
                <a:lnTo>
                  <a:pt x="3411" y="2083"/>
                </a:lnTo>
                <a:lnTo>
                  <a:pt x="3434" y="2103"/>
                </a:lnTo>
                <a:lnTo>
                  <a:pt x="3456" y="2124"/>
                </a:lnTo>
                <a:lnTo>
                  <a:pt x="3477" y="2144"/>
                </a:lnTo>
                <a:lnTo>
                  <a:pt x="3498" y="2166"/>
                </a:lnTo>
                <a:lnTo>
                  <a:pt x="3518" y="2188"/>
                </a:lnTo>
                <a:lnTo>
                  <a:pt x="3537" y="2210"/>
                </a:lnTo>
                <a:lnTo>
                  <a:pt x="3557" y="2233"/>
                </a:lnTo>
                <a:lnTo>
                  <a:pt x="3575" y="2256"/>
                </a:lnTo>
                <a:lnTo>
                  <a:pt x="3593" y="2280"/>
                </a:lnTo>
                <a:lnTo>
                  <a:pt x="3610" y="2304"/>
                </a:lnTo>
                <a:lnTo>
                  <a:pt x="3626" y="2328"/>
                </a:lnTo>
                <a:lnTo>
                  <a:pt x="3642" y="2353"/>
                </a:lnTo>
                <a:lnTo>
                  <a:pt x="3657" y="2378"/>
                </a:lnTo>
                <a:lnTo>
                  <a:pt x="3672" y="2403"/>
                </a:lnTo>
                <a:lnTo>
                  <a:pt x="3686" y="2429"/>
                </a:lnTo>
                <a:lnTo>
                  <a:pt x="3699" y="2455"/>
                </a:lnTo>
                <a:lnTo>
                  <a:pt x="3712" y="2481"/>
                </a:lnTo>
                <a:lnTo>
                  <a:pt x="3724" y="2507"/>
                </a:lnTo>
                <a:lnTo>
                  <a:pt x="3735" y="2534"/>
                </a:lnTo>
                <a:lnTo>
                  <a:pt x="3746" y="2562"/>
                </a:lnTo>
                <a:lnTo>
                  <a:pt x="3756" y="2589"/>
                </a:lnTo>
                <a:lnTo>
                  <a:pt x="3765" y="2616"/>
                </a:lnTo>
                <a:lnTo>
                  <a:pt x="3774" y="2643"/>
                </a:lnTo>
                <a:lnTo>
                  <a:pt x="3782" y="2671"/>
                </a:lnTo>
                <a:lnTo>
                  <a:pt x="3789" y="2700"/>
                </a:lnTo>
                <a:lnTo>
                  <a:pt x="3796" y="2728"/>
                </a:lnTo>
                <a:lnTo>
                  <a:pt x="3802" y="2756"/>
                </a:lnTo>
                <a:lnTo>
                  <a:pt x="3808" y="2784"/>
                </a:lnTo>
                <a:lnTo>
                  <a:pt x="3812" y="2813"/>
                </a:lnTo>
                <a:lnTo>
                  <a:pt x="3817" y="2842"/>
                </a:lnTo>
                <a:lnTo>
                  <a:pt x="3820" y="2870"/>
                </a:lnTo>
                <a:lnTo>
                  <a:pt x="3822" y="2900"/>
                </a:lnTo>
                <a:lnTo>
                  <a:pt x="3824" y="2928"/>
                </a:lnTo>
                <a:lnTo>
                  <a:pt x="3825" y="2957"/>
                </a:lnTo>
                <a:lnTo>
                  <a:pt x="3826" y="2986"/>
                </a:lnTo>
                <a:lnTo>
                  <a:pt x="3826" y="3016"/>
                </a:lnTo>
                <a:lnTo>
                  <a:pt x="3825" y="3044"/>
                </a:lnTo>
                <a:lnTo>
                  <a:pt x="3824" y="3073"/>
                </a:lnTo>
                <a:lnTo>
                  <a:pt x="3821" y="3103"/>
                </a:lnTo>
                <a:lnTo>
                  <a:pt x="3819" y="3132"/>
                </a:lnTo>
                <a:lnTo>
                  <a:pt x="3814" y="3161"/>
                </a:lnTo>
                <a:lnTo>
                  <a:pt x="3810" y="3190"/>
                </a:lnTo>
                <a:lnTo>
                  <a:pt x="3806" y="3219"/>
                </a:lnTo>
                <a:lnTo>
                  <a:pt x="3799" y="3248"/>
                </a:lnTo>
                <a:lnTo>
                  <a:pt x="3793" y="3277"/>
                </a:lnTo>
                <a:lnTo>
                  <a:pt x="3786" y="3305"/>
                </a:lnTo>
                <a:lnTo>
                  <a:pt x="3777" y="3334"/>
                </a:lnTo>
                <a:lnTo>
                  <a:pt x="3769" y="3362"/>
                </a:lnTo>
                <a:lnTo>
                  <a:pt x="3759" y="3391"/>
                </a:lnTo>
                <a:lnTo>
                  <a:pt x="3749" y="3419"/>
                </a:lnTo>
                <a:lnTo>
                  <a:pt x="3738" y="3447"/>
                </a:lnTo>
                <a:lnTo>
                  <a:pt x="3726" y="3474"/>
                </a:lnTo>
                <a:lnTo>
                  <a:pt x="3714" y="3503"/>
                </a:lnTo>
                <a:lnTo>
                  <a:pt x="3701" y="3530"/>
                </a:lnTo>
                <a:lnTo>
                  <a:pt x="3687" y="3557"/>
                </a:lnTo>
                <a:lnTo>
                  <a:pt x="3672" y="3584"/>
                </a:lnTo>
                <a:lnTo>
                  <a:pt x="3657" y="3611"/>
                </a:lnTo>
                <a:lnTo>
                  <a:pt x="3640" y="3637"/>
                </a:lnTo>
                <a:close/>
                <a:moveTo>
                  <a:pt x="2787" y="3099"/>
                </a:moveTo>
                <a:lnTo>
                  <a:pt x="2787" y="3099"/>
                </a:lnTo>
                <a:lnTo>
                  <a:pt x="2775" y="3116"/>
                </a:lnTo>
                <a:lnTo>
                  <a:pt x="2762" y="3131"/>
                </a:lnTo>
                <a:lnTo>
                  <a:pt x="2748" y="3145"/>
                </a:lnTo>
                <a:lnTo>
                  <a:pt x="2732" y="3157"/>
                </a:lnTo>
                <a:lnTo>
                  <a:pt x="2716" y="3167"/>
                </a:lnTo>
                <a:lnTo>
                  <a:pt x="2698" y="3176"/>
                </a:lnTo>
                <a:lnTo>
                  <a:pt x="2681" y="3182"/>
                </a:lnTo>
                <a:lnTo>
                  <a:pt x="2662" y="3188"/>
                </a:lnTo>
                <a:lnTo>
                  <a:pt x="2644" y="3191"/>
                </a:lnTo>
                <a:lnTo>
                  <a:pt x="2624" y="3192"/>
                </a:lnTo>
                <a:lnTo>
                  <a:pt x="2606" y="3192"/>
                </a:lnTo>
                <a:lnTo>
                  <a:pt x="2586" y="3190"/>
                </a:lnTo>
                <a:lnTo>
                  <a:pt x="2567" y="3185"/>
                </a:lnTo>
                <a:lnTo>
                  <a:pt x="2548" y="3180"/>
                </a:lnTo>
                <a:lnTo>
                  <a:pt x="2530" y="3171"/>
                </a:lnTo>
                <a:lnTo>
                  <a:pt x="2512" y="3161"/>
                </a:lnTo>
                <a:lnTo>
                  <a:pt x="2496" y="3149"/>
                </a:lnTo>
                <a:lnTo>
                  <a:pt x="2481" y="3136"/>
                </a:lnTo>
                <a:lnTo>
                  <a:pt x="2467" y="3122"/>
                </a:lnTo>
                <a:lnTo>
                  <a:pt x="2455" y="3107"/>
                </a:lnTo>
                <a:lnTo>
                  <a:pt x="2445" y="3091"/>
                </a:lnTo>
                <a:lnTo>
                  <a:pt x="2436" y="3073"/>
                </a:lnTo>
                <a:lnTo>
                  <a:pt x="2430" y="3056"/>
                </a:lnTo>
                <a:lnTo>
                  <a:pt x="2424" y="3038"/>
                </a:lnTo>
                <a:lnTo>
                  <a:pt x="2421" y="3018"/>
                </a:lnTo>
                <a:lnTo>
                  <a:pt x="2420" y="3000"/>
                </a:lnTo>
                <a:lnTo>
                  <a:pt x="2420" y="2980"/>
                </a:lnTo>
                <a:lnTo>
                  <a:pt x="2422" y="2961"/>
                </a:lnTo>
                <a:lnTo>
                  <a:pt x="2427" y="2942"/>
                </a:lnTo>
                <a:lnTo>
                  <a:pt x="2432" y="2923"/>
                </a:lnTo>
                <a:lnTo>
                  <a:pt x="2441" y="2905"/>
                </a:lnTo>
                <a:lnTo>
                  <a:pt x="2450" y="2888"/>
                </a:lnTo>
                <a:lnTo>
                  <a:pt x="2461" y="2870"/>
                </a:lnTo>
                <a:lnTo>
                  <a:pt x="2475" y="2855"/>
                </a:lnTo>
                <a:lnTo>
                  <a:pt x="2490" y="2842"/>
                </a:lnTo>
                <a:lnTo>
                  <a:pt x="2505" y="2830"/>
                </a:lnTo>
                <a:lnTo>
                  <a:pt x="2521" y="2820"/>
                </a:lnTo>
                <a:lnTo>
                  <a:pt x="2538" y="2811"/>
                </a:lnTo>
                <a:lnTo>
                  <a:pt x="2556" y="2804"/>
                </a:lnTo>
                <a:lnTo>
                  <a:pt x="2574" y="2800"/>
                </a:lnTo>
                <a:lnTo>
                  <a:pt x="2593" y="2796"/>
                </a:lnTo>
                <a:lnTo>
                  <a:pt x="2612" y="2794"/>
                </a:lnTo>
                <a:lnTo>
                  <a:pt x="2632" y="2795"/>
                </a:lnTo>
                <a:lnTo>
                  <a:pt x="2650" y="2797"/>
                </a:lnTo>
                <a:lnTo>
                  <a:pt x="2670" y="2801"/>
                </a:lnTo>
                <a:lnTo>
                  <a:pt x="2688" y="2807"/>
                </a:lnTo>
                <a:lnTo>
                  <a:pt x="2707" y="2815"/>
                </a:lnTo>
                <a:lnTo>
                  <a:pt x="2724" y="2825"/>
                </a:lnTo>
                <a:lnTo>
                  <a:pt x="2742" y="2836"/>
                </a:lnTo>
                <a:lnTo>
                  <a:pt x="2756" y="2850"/>
                </a:lnTo>
                <a:lnTo>
                  <a:pt x="2770" y="2864"/>
                </a:lnTo>
                <a:lnTo>
                  <a:pt x="2782" y="2880"/>
                </a:lnTo>
                <a:lnTo>
                  <a:pt x="2792" y="2896"/>
                </a:lnTo>
                <a:lnTo>
                  <a:pt x="2800" y="2913"/>
                </a:lnTo>
                <a:lnTo>
                  <a:pt x="2807" y="2931"/>
                </a:lnTo>
                <a:lnTo>
                  <a:pt x="2812" y="2950"/>
                </a:lnTo>
                <a:lnTo>
                  <a:pt x="2816" y="2968"/>
                </a:lnTo>
                <a:lnTo>
                  <a:pt x="2818" y="2988"/>
                </a:lnTo>
                <a:lnTo>
                  <a:pt x="2817" y="3006"/>
                </a:lnTo>
                <a:lnTo>
                  <a:pt x="2815" y="3026"/>
                </a:lnTo>
                <a:lnTo>
                  <a:pt x="2811" y="3045"/>
                </a:lnTo>
                <a:lnTo>
                  <a:pt x="2805" y="3064"/>
                </a:lnTo>
                <a:lnTo>
                  <a:pt x="2797" y="3082"/>
                </a:lnTo>
                <a:lnTo>
                  <a:pt x="2787" y="30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85720" y="285728"/>
            <a:ext cx="3952875" cy="3048000"/>
            <a:chOff x="2889250" y="1835150"/>
            <a:chExt cx="3952875" cy="3048000"/>
          </a:xfrm>
        </p:grpSpPr>
        <p:sp>
          <p:nvSpPr>
            <p:cNvPr id="18" name="文本框 17"/>
            <p:cNvSpPr txBox="1"/>
            <p:nvPr/>
          </p:nvSpPr>
          <p:spPr>
            <a:xfrm>
              <a:off x="5721350" y="1903413"/>
              <a:ext cx="1120775" cy="2216150"/>
            </a:xfrm>
            <a:prstGeom prst="rect">
              <a:avLst/>
            </a:prstGeom>
            <a:noFill/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3800" kern="0" spc="400" dirty="0" smtClean="0">
                  <a:solidFill>
                    <a:schemeClr val="accent1"/>
                  </a:solidFill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1</a:t>
              </a:r>
              <a:endParaRPr lang="zh-CN" altLang="en-US" sz="41300" kern="0" spc="400" dirty="0">
                <a:solidFill>
                  <a:schemeClr val="accent1"/>
                </a:solidFill>
                <a:latin typeface="Bell MT" panose="02020503060305020303" pitchFamily="18" charset="0"/>
                <a:ea typeface="华文隶书" panose="02010800040101010101" pitchFamily="2" charset="-122"/>
                <a:cs typeface="Microsoft New Tai Lue" panose="020B0502040204020203" pitchFamily="34" charset="0"/>
              </a:endParaRP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3538538" y="2047875"/>
              <a:ext cx="2185987" cy="1963738"/>
            </a:xfrm>
            <a:prstGeom prst="line">
              <a:avLst/>
            </a:prstGeom>
            <a:noFill/>
            <a:ln w="6350" cap="flat" cmpd="sng" algn="ctr">
              <a:solidFill>
                <a:schemeClr val="accent1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0" name="直接连接符 19"/>
            <p:cNvCxnSpPr/>
            <p:nvPr/>
          </p:nvCxnSpPr>
          <p:spPr>
            <a:xfrm>
              <a:off x="2889250" y="1835150"/>
              <a:ext cx="2743200" cy="2462213"/>
            </a:xfrm>
            <a:prstGeom prst="line">
              <a:avLst/>
            </a:prstGeom>
            <a:noFill/>
            <a:ln w="6350" cap="flat" cmpd="sng" algn="ctr">
              <a:solidFill>
                <a:schemeClr val="accent2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>
            <a:xfrm>
              <a:off x="3127375" y="2419350"/>
              <a:ext cx="2741613" cy="2463800"/>
            </a:xfrm>
            <a:prstGeom prst="line">
              <a:avLst/>
            </a:prstGeom>
            <a:noFill/>
            <a:ln w="6350" cap="flat" cmpd="sng" algn="ctr">
              <a:solidFill>
                <a:schemeClr val="accent3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</p:cxnSp>
        <p:sp>
          <p:nvSpPr>
            <p:cNvPr id="22" name="文本框 21"/>
            <p:cNvSpPr txBox="1"/>
            <p:nvPr/>
          </p:nvSpPr>
          <p:spPr>
            <a:xfrm>
              <a:off x="2986088" y="2976563"/>
              <a:ext cx="3024187" cy="769937"/>
            </a:xfrm>
            <a:prstGeom prst="rect">
              <a:avLst/>
            </a:prstGeom>
            <a:noFill/>
          </p:spPr>
          <p:txBody>
            <a:bodyPr wrap="none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kern="0" spc="400" dirty="0">
                  <a:solidFill>
                    <a:schemeClr val="accent1"/>
                  </a:solidFill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S</a:t>
              </a:r>
              <a:r>
                <a:rPr lang="en-US" altLang="zh-CN" sz="4400" kern="0" spc="400" dirty="0"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EC</a:t>
              </a:r>
              <a:r>
                <a:rPr lang="en-US" altLang="zh-CN" sz="4400" kern="0" spc="400" dirty="0">
                  <a:solidFill>
                    <a:schemeClr val="accent1"/>
                  </a:solidFill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T</a:t>
              </a:r>
              <a:r>
                <a:rPr lang="en-US" altLang="zh-CN" sz="4400" kern="0" spc="400" dirty="0">
                  <a:latin typeface="Bell MT" panose="02020503060305020303" pitchFamily="18" charset="0"/>
                  <a:ea typeface="华文隶书" panose="02010800040101010101" pitchFamily="2" charset="-122"/>
                  <a:cs typeface="Microsoft New Tai Lue" panose="020B0502040204020203" pitchFamily="34" charset="0"/>
                </a:rPr>
                <a:t>ION</a:t>
              </a:r>
              <a:endParaRPr lang="zh-CN" altLang="en-US" sz="8000" kern="0" spc="400" dirty="0">
                <a:latin typeface="Bell MT" panose="02020503060305020303" pitchFamily="18" charset="0"/>
                <a:ea typeface="华文隶书" panose="02010800040101010101" pitchFamily="2" charset="-122"/>
                <a:cs typeface="Microsoft New Tai Lue" panose="020B0502040204020203" pitchFamily="34" charset="0"/>
              </a:endParaRP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4892655" y="1747811"/>
            <a:ext cx="3571900" cy="1428760"/>
          </a:xfrm>
          <a:prstGeom prst="rect">
            <a:avLst/>
          </a:prstGeom>
          <a:noFill/>
        </p:spPr>
        <p:txBody>
          <a:bodyPr/>
          <a:lstStyle/>
          <a:p>
            <a:r>
              <a:rPr kumimoji="1" lang="zh-CN" alt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49" charset="0"/>
                <a:ea typeface="標楷體" pitchFamily="65" charset="-120"/>
                <a:cs typeface="Tahoma" pitchFamily="34" charset="0"/>
              </a:rPr>
              <a:t>行业全景</a:t>
            </a:r>
            <a:endParaRPr kumimoji="1" lang="zh-CN" alt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" pitchFamily="49" charset="0"/>
              <a:ea typeface="標楷體" pitchFamily="65" charset="-120"/>
              <a:cs typeface="Tahoma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49347" y="3212541"/>
            <a:ext cx="457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en-US" sz="2800" dirty="0" smtClean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2015</a:t>
            </a:r>
            <a:r>
              <a:rPr kumimoji="1" lang="zh-CN" altLang="en-US" sz="2800" dirty="0" smtClean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年一季度散货船新增订单呈“断崖式”下降并带动新增订单出现明显回调，行业景气度持续低迷</a:t>
            </a:r>
            <a:r>
              <a:rPr kumimoji="1" lang="zh-CN" altLang="en-US" sz="2800" dirty="0">
                <a:solidFill>
                  <a:srgbClr val="36687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</p:txBody>
      </p:sp>
      <p:sp>
        <p:nvSpPr>
          <p:cNvPr id="10" name="KSO_Shape"/>
          <p:cNvSpPr>
            <a:spLocks/>
          </p:cNvSpPr>
          <p:nvPr/>
        </p:nvSpPr>
        <p:spPr bwMode="auto">
          <a:xfrm>
            <a:off x="7143768" y="5572140"/>
            <a:ext cx="1500198" cy="571504"/>
          </a:xfrm>
          <a:custGeom>
            <a:avLst/>
            <a:gdLst>
              <a:gd name="T0" fmla="*/ 1352625 w 864000"/>
              <a:gd name="T1" fmla="*/ 2129773 h 454098"/>
              <a:gd name="T2" fmla="*/ 2634064 w 864000"/>
              <a:gd name="T3" fmla="*/ 2070089 h 454098"/>
              <a:gd name="T4" fmla="*/ 3374447 w 864000"/>
              <a:gd name="T5" fmla="*/ 2070089 h 454098"/>
              <a:gd name="T6" fmla="*/ 4200260 w 864000"/>
              <a:gd name="T7" fmla="*/ 2136403 h 454098"/>
              <a:gd name="T8" fmla="*/ 3004256 w 864000"/>
              <a:gd name="T9" fmla="*/ 2202718 h 454098"/>
              <a:gd name="T10" fmla="*/ 1808251 w 864000"/>
              <a:gd name="T11" fmla="*/ 2136403 h 454098"/>
              <a:gd name="T12" fmla="*/ 526812 w 864000"/>
              <a:gd name="T13" fmla="*/ 2076721 h 454098"/>
              <a:gd name="T14" fmla="*/ 0 w 864000"/>
              <a:gd name="T15" fmla="*/ 2089986 h 454098"/>
              <a:gd name="T16" fmla="*/ 526812 w 864000"/>
              <a:gd name="T17" fmla="*/ 1837989 h 454098"/>
              <a:gd name="T18" fmla="*/ 1722821 w 864000"/>
              <a:gd name="T19" fmla="*/ 1910937 h 454098"/>
              <a:gd name="T20" fmla="*/ 2648303 w 864000"/>
              <a:gd name="T21" fmla="*/ 1910937 h 454098"/>
              <a:gd name="T22" fmla="*/ 3830069 w 864000"/>
              <a:gd name="T23" fmla="*/ 1837989 h 454098"/>
              <a:gd name="T24" fmla="*/ 3830069 w 864000"/>
              <a:gd name="T25" fmla="*/ 1917566 h 454098"/>
              <a:gd name="T26" fmla="*/ 2548634 w 864000"/>
              <a:gd name="T27" fmla="*/ 1970621 h 454098"/>
              <a:gd name="T28" fmla="*/ 1352625 w 864000"/>
              <a:gd name="T29" fmla="*/ 2036934 h 454098"/>
              <a:gd name="T30" fmla="*/ 156620 w 864000"/>
              <a:gd name="T31" fmla="*/ 1970621 h 454098"/>
              <a:gd name="T32" fmla="*/ 71191 w 864000"/>
              <a:gd name="T33" fmla="*/ 1910937 h 454098"/>
              <a:gd name="T34" fmla="*/ 3243869 w 864000"/>
              <a:gd name="T35" fmla="*/ 1664087 h 454098"/>
              <a:gd name="T36" fmla="*/ 2227216 w 864000"/>
              <a:gd name="T37" fmla="*/ 1292411 h 454098"/>
              <a:gd name="T38" fmla="*/ 2523739 w 864000"/>
              <a:gd name="T39" fmla="*/ 1292411 h 454098"/>
              <a:gd name="T40" fmla="*/ 1837498 w 864000"/>
              <a:gd name="T41" fmla="*/ 1419118 h 454098"/>
              <a:gd name="T42" fmla="*/ 1837498 w 864000"/>
              <a:gd name="T43" fmla="*/ 1292411 h 454098"/>
              <a:gd name="T44" fmla="*/ 1735830 w 864000"/>
              <a:gd name="T45" fmla="*/ 1419118 h 454098"/>
              <a:gd name="T46" fmla="*/ 1041120 w 864000"/>
              <a:gd name="T47" fmla="*/ 1292411 h 454098"/>
              <a:gd name="T48" fmla="*/ 1337643 w 864000"/>
              <a:gd name="T49" fmla="*/ 1292411 h 454098"/>
              <a:gd name="T50" fmla="*/ 642931 w 864000"/>
              <a:gd name="T51" fmla="*/ 1419118 h 454098"/>
              <a:gd name="T52" fmla="*/ 702235 w 864000"/>
              <a:gd name="T53" fmla="*/ 1292411 h 454098"/>
              <a:gd name="T54" fmla="*/ 4133440 w 864000"/>
              <a:gd name="T55" fmla="*/ 1250175 h 454098"/>
              <a:gd name="T56" fmla="*/ 3548865 w 864000"/>
              <a:gd name="T57" fmla="*/ 1702048 h 454098"/>
              <a:gd name="T58" fmla="*/ 4200260 w 864000"/>
              <a:gd name="T59" fmla="*/ 1783012 h 454098"/>
              <a:gd name="T60" fmla="*/ 3612938 w 864000"/>
              <a:gd name="T61" fmla="*/ 1769192 h 454098"/>
              <a:gd name="T62" fmla="*/ 3440412 w 864000"/>
              <a:gd name="T63" fmla="*/ 1816132 h 454098"/>
              <a:gd name="T64" fmla="*/ 2723052 w 864000"/>
              <a:gd name="T65" fmla="*/ 1851253 h 454098"/>
              <a:gd name="T66" fmla="*/ 1977286 w 864000"/>
              <a:gd name="T67" fmla="*/ 1816132 h 454098"/>
              <a:gd name="T68" fmla="*/ 1352625 w 864000"/>
              <a:gd name="T69" fmla="*/ 1877781 h 454098"/>
              <a:gd name="T70" fmla="*/ 617317 w 864000"/>
              <a:gd name="T71" fmla="*/ 1816132 h 454098"/>
              <a:gd name="T72" fmla="*/ 156620 w 864000"/>
              <a:gd name="T73" fmla="*/ 1811465 h 454098"/>
              <a:gd name="T74" fmla="*/ 71191 w 864000"/>
              <a:gd name="T75" fmla="*/ 1745152 h 454098"/>
              <a:gd name="T76" fmla="*/ 117656 w 864000"/>
              <a:gd name="T77" fmla="*/ 1419118 h 454098"/>
              <a:gd name="T78" fmla="*/ 414183 w 864000"/>
              <a:gd name="T79" fmla="*/ 1005208 h 454098"/>
              <a:gd name="T80" fmla="*/ 3303175 w 864000"/>
              <a:gd name="T81" fmla="*/ 912292 h 454098"/>
              <a:gd name="T82" fmla="*/ 507376 w 864000"/>
              <a:gd name="T83" fmla="*/ 810924 h 454098"/>
              <a:gd name="T84" fmla="*/ 3142203 w 864000"/>
              <a:gd name="T85" fmla="*/ 718010 h 454098"/>
              <a:gd name="T86" fmla="*/ 592096 w 864000"/>
              <a:gd name="T87" fmla="*/ 616642 h 454098"/>
              <a:gd name="T88" fmla="*/ 2921928 w 864000"/>
              <a:gd name="T89" fmla="*/ 515277 h 454098"/>
              <a:gd name="T90" fmla="*/ 2862624 w 864000"/>
              <a:gd name="T91" fmla="*/ 422356 h 454098"/>
              <a:gd name="T92" fmla="*/ 575153 w 864000"/>
              <a:gd name="T93" fmla="*/ 422356 h 454098"/>
              <a:gd name="T94" fmla="*/ 2862624 w 864000"/>
              <a:gd name="T95" fmla="*/ 329439 h 454098"/>
              <a:gd name="T96" fmla="*/ 914038 w 864000"/>
              <a:gd name="T97" fmla="*/ 0 h 454098"/>
              <a:gd name="T98" fmla="*/ 778481 w 864000"/>
              <a:gd name="T99" fmla="*/ 329439 h 45409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864000" h="454098">
                <a:moveTo>
                  <a:pt x="108366" y="413085"/>
                </a:moveTo>
                <a:cubicBezTo>
                  <a:pt x="155227" y="413085"/>
                  <a:pt x="184515" y="421288"/>
                  <a:pt x="202088" y="426756"/>
                </a:cubicBezTo>
                <a:cubicBezTo>
                  <a:pt x="219661" y="432225"/>
                  <a:pt x="240163" y="439060"/>
                  <a:pt x="278237" y="439060"/>
                </a:cubicBezTo>
                <a:cubicBezTo>
                  <a:pt x="316312" y="439060"/>
                  <a:pt x="333885" y="432225"/>
                  <a:pt x="354387" y="426756"/>
                </a:cubicBezTo>
                <a:cubicBezTo>
                  <a:pt x="371960" y="421288"/>
                  <a:pt x="401248" y="413085"/>
                  <a:pt x="448109" y="413085"/>
                </a:cubicBezTo>
                <a:cubicBezTo>
                  <a:pt x="494970" y="413085"/>
                  <a:pt x="524258" y="421288"/>
                  <a:pt x="541831" y="426756"/>
                </a:cubicBezTo>
                <a:cubicBezTo>
                  <a:pt x="541831" y="426756"/>
                  <a:pt x="541831" y="426756"/>
                  <a:pt x="544760" y="428123"/>
                </a:cubicBezTo>
                <a:cubicBezTo>
                  <a:pt x="562333" y="433592"/>
                  <a:pt x="582834" y="439060"/>
                  <a:pt x="617980" y="439060"/>
                </a:cubicBezTo>
                <a:cubicBezTo>
                  <a:pt x="656054" y="439060"/>
                  <a:pt x="673627" y="432225"/>
                  <a:pt x="694129" y="426756"/>
                </a:cubicBezTo>
                <a:cubicBezTo>
                  <a:pt x="711702" y="421288"/>
                  <a:pt x="740990" y="413085"/>
                  <a:pt x="787851" y="413085"/>
                </a:cubicBezTo>
                <a:cubicBezTo>
                  <a:pt x="820068" y="413085"/>
                  <a:pt x="846427" y="417187"/>
                  <a:pt x="864000" y="422655"/>
                </a:cubicBezTo>
                <a:cubicBezTo>
                  <a:pt x="864000" y="422655"/>
                  <a:pt x="864000" y="422655"/>
                  <a:pt x="864000" y="440427"/>
                </a:cubicBezTo>
                <a:cubicBezTo>
                  <a:pt x="843499" y="434959"/>
                  <a:pt x="825926" y="428123"/>
                  <a:pt x="787851" y="428123"/>
                </a:cubicBezTo>
                <a:cubicBezTo>
                  <a:pt x="749776" y="428123"/>
                  <a:pt x="732204" y="434959"/>
                  <a:pt x="711702" y="440427"/>
                </a:cubicBezTo>
                <a:cubicBezTo>
                  <a:pt x="691200" y="445896"/>
                  <a:pt x="664841" y="454098"/>
                  <a:pt x="617980" y="454098"/>
                </a:cubicBezTo>
                <a:cubicBezTo>
                  <a:pt x="571119" y="454098"/>
                  <a:pt x="541831" y="445896"/>
                  <a:pt x="524258" y="440427"/>
                </a:cubicBezTo>
                <a:cubicBezTo>
                  <a:pt x="506685" y="434959"/>
                  <a:pt x="486183" y="428123"/>
                  <a:pt x="448109" y="428123"/>
                </a:cubicBezTo>
                <a:cubicBezTo>
                  <a:pt x="410034" y="428123"/>
                  <a:pt x="392461" y="434959"/>
                  <a:pt x="371960" y="440427"/>
                </a:cubicBezTo>
                <a:cubicBezTo>
                  <a:pt x="351458" y="445896"/>
                  <a:pt x="325099" y="454098"/>
                  <a:pt x="278237" y="454098"/>
                </a:cubicBezTo>
                <a:cubicBezTo>
                  <a:pt x="231377" y="454098"/>
                  <a:pt x="202088" y="445896"/>
                  <a:pt x="184515" y="440427"/>
                </a:cubicBezTo>
                <a:cubicBezTo>
                  <a:pt x="166943" y="434959"/>
                  <a:pt x="146441" y="428123"/>
                  <a:pt x="108366" y="428123"/>
                </a:cubicBezTo>
                <a:cubicBezTo>
                  <a:pt x="70292" y="428123"/>
                  <a:pt x="52719" y="434959"/>
                  <a:pt x="32217" y="440427"/>
                </a:cubicBezTo>
                <a:cubicBezTo>
                  <a:pt x="23431" y="443161"/>
                  <a:pt x="11715" y="445896"/>
                  <a:pt x="0" y="448630"/>
                </a:cubicBezTo>
                <a:cubicBezTo>
                  <a:pt x="0" y="448630"/>
                  <a:pt x="0" y="448630"/>
                  <a:pt x="0" y="430858"/>
                </a:cubicBezTo>
                <a:cubicBezTo>
                  <a:pt x="5857" y="429490"/>
                  <a:pt x="8786" y="428123"/>
                  <a:pt x="14644" y="426756"/>
                </a:cubicBezTo>
                <a:cubicBezTo>
                  <a:pt x="32217" y="421288"/>
                  <a:pt x="61505" y="413085"/>
                  <a:pt x="108366" y="413085"/>
                </a:cubicBezTo>
                <a:close/>
                <a:moveTo>
                  <a:pt x="108366" y="378908"/>
                </a:moveTo>
                <a:cubicBezTo>
                  <a:pt x="155227" y="378908"/>
                  <a:pt x="184515" y="388478"/>
                  <a:pt x="202088" y="393946"/>
                </a:cubicBezTo>
                <a:cubicBezTo>
                  <a:pt x="219661" y="398047"/>
                  <a:pt x="240163" y="404883"/>
                  <a:pt x="278237" y="404883"/>
                </a:cubicBezTo>
                <a:cubicBezTo>
                  <a:pt x="316312" y="404883"/>
                  <a:pt x="333885" y="399415"/>
                  <a:pt x="354387" y="393946"/>
                </a:cubicBezTo>
                <a:cubicBezTo>
                  <a:pt x="371960" y="387111"/>
                  <a:pt x="401248" y="378908"/>
                  <a:pt x="448109" y="378908"/>
                </a:cubicBezTo>
                <a:cubicBezTo>
                  <a:pt x="494970" y="378908"/>
                  <a:pt x="524258" y="388478"/>
                  <a:pt x="541831" y="393946"/>
                </a:cubicBezTo>
                <a:cubicBezTo>
                  <a:pt x="541831" y="393946"/>
                  <a:pt x="541831" y="393946"/>
                  <a:pt x="544760" y="393946"/>
                </a:cubicBezTo>
                <a:cubicBezTo>
                  <a:pt x="562333" y="399415"/>
                  <a:pt x="582834" y="404883"/>
                  <a:pt x="617980" y="404883"/>
                </a:cubicBezTo>
                <a:cubicBezTo>
                  <a:pt x="656054" y="404883"/>
                  <a:pt x="673627" y="399415"/>
                  <a:pt x="694129" y="393946"/>
                </a:cubicBezTo>
                <a:cubicBezTo>
                  <a:pt x="711702" y="387111"/>
                  <a:pt x="740990" y="378908"/>
                  <a:pt x="787851" y="378908"/>
                </a:cubicBezTo>
                <a:cubicBezTo>
                  <a:pt x="820068" y="378908"/>
                  <a:pt x="846427" y="384377"/>
                  <a:pt x="864000" y="388478"/>
                </a:cubicBezTo>
                <a:cubicBezTo>
                  <a:pt x="864000" y="388478"/>
                  <a:pt x="864000" y="388478"/>
                  <a:pt x="864000" y="406250"/>
                </a:cubicBezTo>
                <a:cubicBezTo>
                  <a:pt x="843499" y="400782"/>
                  <a:pt x="825926" y="395313"/>
                  <a:pt x="787851" y="395313"/>
                </a:cubicBezTo>
                <a:cubicBezTo>
                  <a:pt x="749776" y="395313"/>
                  <a:pt x="732204" y="400782"/>
                  <a:pt x="711702" y="406250"/>
                </a:cubicBezTo>
                <a:cubicBezTo>
                  <a:pt x="691200" y="411718"/>
                  <a:pt x="664841" y="421288"/>
                  <a:pt x="617980" y="419921"/>
                </a:cubicBezTo>
                <a:cubicBezTo>
                  <a:pt x="571119" y="421288"/>
                  <a:pt x="541831" y="411718"/>
                  <a:pt x="524258" y="406250"/>
                </a:cubicBezTo>
                <a:cubicBezTo>
                  <a:pt x="506685" y="400782"/>
                  <a:pt x="486183" y="395313"/>
                  <a:pt x="448109" y="395313"/>
                </a:cubicBezTo>
                <a:cubicBezTo>
                  <a:pt x="410034" y="395313"/>
                  <a:pt x="392461" y="400782"/>
                  <a:pt x="371960" y="406250"/>
                </a:cubicBezTo>
                <a:cubicBezTo>
                  <a:pt x="351458" y="411718"/>
                  <a:pt x="325099" y="421288"/>
                  <a:pt x="278237" y="419921"/>
                </a:cubicBezTo>
                <a:cubicBezTo>
                  <a:pt x="231377" y="421288"/>
                  <a:pt x="202088" y="411718"/>
                  <a:pt x="184515" y="406250"/>
                </a:cubicBezTo>
                <a:cubicBezTo>
                  <a:pt x="166943" y="400782"/>
                  <a:pt x="146441" y="395313"/>
                  <a:pt x="108366" y="395313"/>
                </a:cubicBezTo>
                <a:cubicBezTo>
                  <a:pt x="70292" y="395313"/>
                  <a:pt x="52719" y="400782"/>
                  <a:pt x="32217" y="406250"/>
                </a:cubicBezTo>
                <a:cubicBezTo>
                  <a:pt x="23431" y="408984"/>
                  <a:pt x="11715" y="411718"/>
                  <a:pt x="0" y="414453"/>
                </a:cubicBezTo>
                <a:cubicBezTo>
                  <a:pt x="0" y="414453"/>
                  <a:pt x="0" y="414453"/>
                  <a:pt x="0" y="396680"/>
                </a:cubicBezTo>
                <a:cubicBezTo>
                  <a:pt x="5857" y="395313"/>
                  <a:pt x="8786" y="395313"/>
                  <a:pt x="14644" y="393946"/>
                </a:cubicBezTo>
                <a:cubicBezTo>
                  <a:pt x="32217" y="387111"/>
                  <a:pt x="61505" y="378908"/>
                  <a:pt x="108366" y="378908"/>
                </a:cubicBezTo>
                <a:close/>
                <a:moveTo>
                  <a:pt x="646356" y="322160"/>
                </a:moveTo>
                <a:cubicBezTo>
                  <a:pt x="646356" y="332608"/>
                  <a:pt x="655070" y="343057"/>
                  <a:pt x="667269" y="343057"/>
                </a:cubicBezTo>
                <a:cubicBezTo>
                  <a:pt x="677725" y="343057"/>
                  <a:pt x="688182" y="332608"/>
                  <a:pt x="688182" y="322160"/>
                </a:cubicBezTo>
                <a:cubicBezTo>
                  <a:pt x="646356" y="322160"/>
                  <a:pt x="646356" y="322160"/>
                  <a:pt x="646356" y="322160"/>
                </a:cubicBezTo>
                <a:close/>
                <a:moveTo>
                  <a:pt x="458142" y="266435"/>
                </a:moveTo>
                <a:cubicBezTo>
                  <a:pt x="458142" y="292556"/>
                  <a:pt x="458142" y="292556"/>
                  <a:pt x="458142" y="292556"/>
                </a:cubicBezTo>
                <a:cubicBezTo>
                  <a:pt x="519137" y="292556"/>
                  <a:pt x="519137" y="292556"/>
                  <a:pt x="519137" y="292556"/>
                </a:cubicBezTo>
                <a:lnTo>
                  <a:pt x="519137" y="266435"/>
                </a:lnTo>
                <a:cubicBezTo>
                  <a:pt x="458142" y="266435"/>
                  <a:pt x="458142" y="266435"/>
                  <a:pt x="458142" y="266435"/>
                </a:cubicBezTo>
                <a:close/>
                <a:moveTo>
                  <a:pt x="377976" y="266435"/>
                </a:moveTo>
                <a:cubicBezTo>
                  <a:pt x="377976" y="292556"/>
                  <a:pt x="377976" y="292556"/>
                  <a:pt x="377976" y="292556"/>
                </a:cubicBezTo>
                <a:cubicBezTo>
                  <a:pt x="437229" y="292556"/>
                  <a:pt x="437229" y="292556"/>
                  <a:pt x="437229" y="292556"/>
                </a:cubicBezTo>
                <a:lnTo>
                  <a:pt x="437229" y="266435"/>
                </a:lnTo>
                <a:cubicBezTo>
                  <a:pt x="377976" y="266435"/>
                  <a:pt x="377976" y="266435"/>
                  <a:pt x="377976" y="266435"/>
                </a:cubicBezTo>
                <a:close/>
                <a:moveTo>
                  <a:pt x="296068" y="266435"/>
                </a:moveTo>
                <a:cubicBezTo>
                  <a:pt x="296068" y="292556"/>
                  <a:pt x="296068" y="292556"/>
                  <a:pt x="296068" y="292556"/>
                </a:cubicBezTo>
                <a:cubicBezTo>
                  <a:pt x="357063" y="292556"/>
                  <a:pt x="357063" y="292556"/>
                  <a:pt x="357063" y="292556"/>
                </a:cubicBezTo>
                <a:lnTo>
                  <a:pt x="357063" y="266435"/>
                </a:lnTo>
                <a:cubicBezTo>
                  <a:pt x="296068" y="266435"/>
                  <a:pt x="296068" y="266435"/>
                  <a:pt x="296068" y="266435"/>
                </a:cubicBezTo>
                <a:close/>
                <a:moveTo>
                  <a:pt x="214160" y="266435"/>
                </a:moveTo>
                <a:cubicBezTo>
                  <a:pt x="214160" y="292556"/>
                  <a:pt x="214160" y="292556"/>
                  <a:pt x="214160" y="292556"/>
                </a:cubicBezTo>
                <a:cubicBezTo>
                  <a:pt x="275155" y="292556"/>
                  <a:pt x="275155" y="292556"/>
                  <a:pt x="275155" y="292556"/>
                </a:cubicBezTo>
                <a:lnTo>
                  <a:pt x="275155" y="266435"/>
                </a:lnTo>
                <a:cubicBezTo>
                  <a:pt x="214160" y="266435"/>
                  <a:pt x="214160" y="266435"/>
                  <a:pt x="214160" y="266435"/>
                </a:cubicBezTo>
                <a:close/>
                <a:moveTo>
                  <a:pt x="144451" y="266435"/>
                </a:moveTo>
                <a:cubicBezTo>
                  <a:pt x="132252" y="292556"/>
                  <a:pt x="132252" y="292556"/>
                  <a:pt x="132252" y="292556"/>
                </a:cubicBezTo>
                <a:cubicBezTo>
                  <a:pt x="193247" y="292556"/>
                  <a:pt x="193247" y="292556"/>
                  <a:pt x="193247" y="292556"/>
                </a:cubicBezTo>
                <a:lnTo>
                  <a:pt x="193247" y="266435"/>
                </a:lnTo>
                <a:cubicBezTo>
                  <a:pt x="144451" y="266435"/>
                  <a:pt x="144451" y="266435"/>
                  <a:pt x="144451" y="266435"/>
                </a:cubicBezTo>
                <a:close/>
                <a:moveTo>
                  <a:pt x="46858" y="247280"/>
                </a:moveTo>
                <a:lnTo>
                  <a:pt x="850255" y="247280"/>
                </a:lnTo>
                <a:cubicBezTo>
                  <a:pt x="850255" y="257728"/>
                  <a:pt x="850255" y="257728"/>
                  <a:pt x="850255" y="257728"/>
                </a:cubicBezTo>
                <a:cubicBezTo>
                  <a:pt x="782289" y="303440"/>
                  <a:pt x="740790" y="326622"/>
                  <a:pt x="724289" y="350050"/>
                </a:cubicBezTo>
                <a:lnTo>
                  <a:pt x="723460" y="352505"/>
                </a:lnTo>
                <a:lnTo>
                  <a:pt x="730007" y="350883"/>
                </a:lnTo>
                <a:cubicBezTo>
                  <a:pt x="745383" y="348149"/>
                  <a:pt x="764421" y="346098"/>
                  <a:pt x="787851" y="346098"/>
                </a:cubicBezTo>
                <a:cubicBezTo>
                  <a:pt x="820068" y="346098"/>
                  <a:pt x="846427" y="350199"/>
                  <a:pt x="864000" y="355668"/>
                </a:cubicBezTo>
                <a:cubicBezTo>
                  <a:pt x="864000" y="355668"/>
                  <a:pt x="864000" y="355668"/>
                  <a:pt x="864000" y="367574"/>
                </a:cubicBezTo>
                <a:lnTo>
                  <a:pt x="864000" y="372073"/>
                </a:lnTo>
                <a:cubicBezTo>
                  <a:pt x="843499" y="367971"/>
                  <a:pt x="825926" y="361136"/>
                  <a:pt x="787851" y="361136"/>
                </a:cubicBezTo>
                <a:cubicBezTo>
                  <a:pt x="768814" y="361136"/>
                  <a:pt x="754902" y="362503"/>
                  <a:pt x="743187" y="364725"/>
                </a:cubicBezTo>
                <a:lnTo>
                  <a:pt x="716874" y="372008"/>
                </a:lnTo>
                <a:lnTo>
                  <a:pt x="716065" y="374402"/>
                </a:lnTo>
                <a:lnTo>
                  <a:pt x="707698" y="374402"/>
                </a:lnTo>
                <a:lnTo>
                  <a:pt x="674726" y="382326"/>
                </a:lnTo>
                <a:cubicBezTo>
                  <a:pt x="659715" y="385060"/>
                  <a:pt x="641410" y="387111"/>
                  <a:pt x="617980" y="387111"/>
                </a:cubicBezTo>
                <a:cubicBezTo>
                  <a:pt x="594550" y="387111"/>
                  <a:pt x="575512" y="384718"/>
                  <a:pt x="560136" y="381642"/>
                </a:cubicBezTo>
                <a:lnTo>
                  <a:pt x="532991" y="374402"/>
                </a:lnTo>
                <a:lnTo>
                  <a:pt x="514249" y="374402"/>
                </a:lnTo>
                <a:cubicBezTo>
                  <a:pt x="479817" y="374402"/>
                  <a:pt x="443329" y="374402"/>
                  <a:pt x="406731" y="374402"/>
                </a:cubicBezTo>
                <a:lnTo>
                  <a:pt x="367956" y="374402"/>
                </a:lnTo>
                <a:lnTo>
                  <a:pt x="334983" y="382326"/>
                </a:lnTo>
                <a:cubicBezTo>
                  <a:pt x="319973" y="385060"/>
                  <a:pt x="301668" y="387111"/>
                  <a:pt x="278237" y="387111"/>
                </a:cubicBezTo>
                <a:cubicBezTo>
                  <a:pt x="254807" y="387111"/>
                  <a:pt x="235770" y="384718"/>
                  <a:pt x="220393" y="381642"/>
                </a:cubicBezTo>
                <a:lnTo>
                  <a:pt x="193248" y="374402"/>
                </a:lnTo>
                <a:lnTo>
                  <a:pt x="126983" y="374402"/>
                </a:lnTo>
                <a:cubicBezTo>
                  <a:pt x="107254" y="374402"/>
                  <a:pt x="93258" y="374402"/>
                  <a:pt x="86941" y="374402"/>
                </a:cubicBezTo>
                <a:lnTo>
                  <a:pt x="49876" y="368552"/>
                </a:lnTo>
                <a:lnTo>
                  <a:pt x="32217" y="373440"/>
                </a:lnTo>
                <a:cubicBezTo>
                  <a:pt x="23431" y="374807"/>
                  <a:pt x="11715" y="378908"/>
                  <a:pt x="0" y="381642"/>
                </a:cubicBezTo>
                <a:cubicBezTo>
                  <a:pt x="0" y="381642"/>
                  <a:pt x="0" y="381642"/>
                  <a:pt x="0" y="363870"/>
                </a:cubicBezTo>
                <a:cubicBezTo>
                  <a:pt x="5857" y="362503"/>
                  <a:pt x="8786" y="361136"/>
                  <a:pt x="14644" y="359769"/>
                </a:cubicBezTo>
                <a:lnTo>
                  <a:pt x="33044" y="355212"/>
                </a:lnTo>
                <a:lnTo>
                  <a:pt x="28124" y="350458"/>
                </a:lnTo>
                <a:cubicBezTo>
                  <a:pt x="21588" y="335656"/>
                  <a:pt x="24202" y="315194"/>
                  <a:pt x="24202" y="292556"/>
                </a:cubicBezTo>
                <a:cubicBezTo>
                  <a:pt x="46858" y="247280"/>
                  <a:pt x="46858" y="247280"/>
                  <a:pt x="46858" y="247280"/>
                </a:cubicBezTo>
                <a:close/>
                <a:moveTo>
                  <a:pt x="95654" y="188072"/>
                </a:moveTo>
                <a:cubicBezTo>
                  <a:pt x="95654" y="188072"/>
                  <a:pt x="95654" y="188072"/>
                  <a:pt x="85198" y="207227"/>
                </a:cubicBezTo>
                <a:cubicBezTo>
                  <a:pt x="85198" y="207227"/>
                  <a:pt x="85198" y="207227"/>
                  <a:pt x="679468" y="207227"/>
                </a:cubicBezTo>
                <a:cubicBezTo>
                  <a:pt x="684696" y="207227"/>
                  <a:pt x="689924" y="203744"/>
                  <a:pt x="689924" y="198520"/>
                </a:cubicBezTo>
                <a:cubicBezTo>
                  <a:pt x="689924" y="191555"/>
                  <a:pt x="684696" y="188072"/>
                  <a:pt x="679468" y="188072"/>
                </a:cubicBezTo>
                <a:cubicBezTo>
                  <a:pt x="679468" y="188072"/>
                  <a:pt x="679468" y="188072"/>
                  <a:pt x="95654" y="188072"/>
                </a:cubicBezTo>
                <a:close/>
                <a:moveTo>
                  <a:pt x="113082" y="148020"/>
                </a:moveTo>
                <a:lnTo>
                  <a:pt x="104368" y="167175"/>
                </a:lnTo>
                <a:cubicBezTo>
                  <a:pt x="104368" y="167175"/>
                  <a:pt x="104368" y="167175"/>
                  <a:pt x="646356" y="167175"/>
                </a:cubicBezTo>
                <a:cubicBezTo>
                  <a:pt x="651584" y="167175"/>
                  <a:pt x="655070" y="163692"/>
                  <a:pt x="655070" y="156727"/>
                </a:cubicBezTo>
                <a:cubicBezTo>
                  <a:pt x="655070" y="151502"/>
                  <a:pt x="651584" y="148020"/>
                  <a:pt x="646356" y="148020"/>
                </a:cubicBezTo>
                <a:cubicBezTo>
                  <a:pt x="646356" y="148020"/>
                  <a:pt x="646356" y="148020"/>
                  <a:pt x="113082" y="148020"/>
                </a:cubicBezTo>
                <a:close/>
                <a:moveTo>
                  <a:pt x="132252" y="106226"/>
                </a:moveTo>
                <a:lnTo>
                  <a:pt x="121795" y="127123"/>
                </a:lnTo>
                <a:cubicBezTo>
                  <a:pt x="121795" y="127123"/>
                  <a:pt x="121795" y="127123"/>
                  <a:pt x="601045" y="127123"/>
                </a:cubicBezTo>
                <a:cubicBezTo>
                  <a:pt x="608016" y="127123"/>
                  <a:pt x="611502" y="121898"/>
                  <a:pt x="611502" y="116674"/>
                </a:cubicBezTo>
                <a:cubicBezTo>
                  <a:pt x="611502" y="111450"/>
                  <a:pt x="608016" y="106226"/>
                  <a:pt x="601045" y="106226"/>
                </a:cubicBezTo>
                <a:cubicBezTo>
                  <a:pt x="601045" y="106226"/>
                  <a:pt x="601045" y="106226"/>
                  <a:pt x="132252" y="106226"/>
                </a:cubicBezTo>
                <a:close/>
                <a:moveTo>
                  <a:pt x="118310" y="87070"/>
                </a:moveTo>
                <a:cubicBezTo>
                  <a:pt x="118310" y="87070"/>
                  <a:pt x="492996" y="87070"/>
                  <a:pt x="588846" y="87070"/>
                </a:cubicBezTo>
                <a:cubicBezTo>
                  <a:pt x="641128" y="87070"/>
                  <a:pt x="665526" y="132347"/>
                  <a:pt x="743949" y="226383"/>
                </a:cubicBezTo>
                <a:cubicBezTo>
                  <a:pt x="616730" y="226383"/>
                  <a:pt x="55572" y="226383"/>
                  <a:pt x="55572" y="226383"/>
                </a:cubicBezTo>
                <a:cubicBezTo>
                  <a:pt x="55572" y="226383"/>
                  <a:pt x="55572" y="226383"/>
                  <a:pt x="118310" y="87070"/>
                </a:cubicBezTo>
                <a:close/>
                <a:moveTo>
                  <a:pt x="381462" y="48759"/>
                </a:moveTo>
                <a:cubicBezTo>
                  <a:pt x="550506" y="48759"/>
                  <a:pt x="550506" y="48759"/>
                  <a:pt x="550506" y="48759"/>
                </a:cubicBezTo>
                <a:cubicBezTo>
                  <a:pt x="571419" y="48759"/>
                  <a:pt x="573162" y="52242"/>
                  <a:pt x="588846" y="67915"/>
                </a:cubicBezTo>
                <a:cubicBezTo>
                  <a:pt x="374491" y="67915"/>
                  <a:pt x="374491" y="67915"/>
                  <a:pt x="374491" y="67915"/>
                </a:cubicBezTo>
                <a:cubicBezTo>
                  <a:pt x="381462" y="48759"/>
                  <a:pt x="381462" y="48759"/>
                  <a:pt x="381462" y="48759"/>
                </a:cubicBezTo>
                <a:close/>
                <a:moveTo>
                  <a:pt x="188019" y="0"/>
                </a:moveTo>
                <a:cubicBezTo>
                  <a:pt x="188019" y="0"/>
                  <a:pt x="188019" y="0"/>
                  <a:pt x="242043" y="0"/>
                </a:cubicBezTo>
                <a:lnTo>
                  <a:pt x="243786" y="67915"/>
                </a:lnTo>
                <a:cubicBezTo>
                  <a:pt x="243786" y="67915"/>
                  <a:pt x="243786" y="67915"/>
                  <a:pt x="160135" y="67915"/>
                </a:cubicBezTo>
                <a:cubicBezTo>
                  <a:pt x="160135" y="67915"/>
                  <a:pt x="160135" y="67915"/>
                  <a:pt x="18801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82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00034" y="2714620"/>
          <a:ext cx="8072492" cy="2857519"/>
        </p:xfrm>
        <a:graphic>
          <a:graphicData uri="http://schemas.openxmlformats.org/drawingml/2006/table">
            <a:tbl>
              <a:tblPr/>
              <a:tblGrid>
                <a:gridCol w="1694928"/>
                <a:gridCol w="910818"/>
                <a:gridCol w="910818"/>
                <a:gridCol w="910818"/>
                <a:gridCol w="911737"/>
                <a:gridCol w="910818"/>
                <a:gridCol w="893863"/>
                <a:gridCol w="928692"/>
              </a:tblGrid>
              <a:tr h="408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项目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2010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2011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2012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2013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2014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2015Q1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同比增速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</a:tr>
              <a:tr h="408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散货船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1392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602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356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1253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677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21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-89.95%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8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集装箱船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117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252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81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274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128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30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-11.76%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</a:tr>
              <a:tr h="408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油轮和化学品船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357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240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246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521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319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66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13.79%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8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LPG&amp;LNG</a:t>
                      </a:r>
                      <a:r>
                        <a:rPr lang="zh-CN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船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68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73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95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170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176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21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-51.16%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EDFB"/>
                    </a:solidFill>
                  </a:tcPr>
                </a:tc>
              </a:tr>
              <a:tr h="408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海工船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468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479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550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511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291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43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-44.16%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82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合计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2713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1844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1516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2956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1749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207</a:t>
                      </a:r>
                      <a:endParaRPr lang="zh-CN" sz="1800" b="1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-55.39%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57488" y="2285992"/>
            <a:ext cx="5000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000" b="1" dirty="0" smtClean="0">
                <a:latin typeface="Courier" pitchFamily="49" charset="0"/>
                <a:ea typeface="標楷體" pitchFamily="65" charset="-120"/>
                <a:cs typeface="Tahoma" pitchFamily="34" charset="0"/>
              </a:rPr>
              <a:t>近年来新签订单情况（艘）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928670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全球新增订单量同比下降</a:t>
            </a:r>
            <a:r>
              <a:rPr kumimoji="1" lang="en-US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52.76%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至</a:t>
            </a:r>
            <a:r>
              <a:rPr kumimoji="1" lang="en-US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1,660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万</a:t>
            </a:r>
            <a:r>
              <a:rPr kumimoji="1" lang="en-US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DWT</a:t>
            </a:r>
          </a:p>
          <a:p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其中，散货船订单降幅最为明显</a:t>
            </a:r>
            <a:r>
              <a:rPr kumimoji="1" lang="zh-CN" altLang="en-US" sz="2800" dirty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。</a:t>
            </a:r>
            <a:endParaRPr kumimoji="1" lang="zh-CN" altLang="en-US" sz="2800" dirty="0" smtClean="0">
              <a:solidFill>
                <a:srgbClr val="0070C0"/>
              </a:solidFill>
              <a:latin typeface="Courier" pitchFamily="49" charset="0"/>
              <a:ea typeface="標楷體" pitchFamily="65" charset="-120"/>
              <a:cs typeface="Tahoma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00034" y="285728"/>
            <a:ext cx="7786742" cy="593529"/>
            <a:chOff x="357158" y="357166"/>
            <a:chExt cx="7786742" cy="593529"/>
          </a:xfrm>
        </p:grpSpPr>
        <p:sp>
          <p:nvSpPr>
            <p:cNvPr id="8" name="矩形 7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3568" y="836712"/>
            <a:ext cx="792088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eaLnBrk="0" hangingPunct="0"/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中国新增订单量同比下降</a:t>
            </a:r>
            <a:r>
              <a:rPr kumimoji="1" lang="en-US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75.11%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至</a:t>
            </a:r>
            <a:r>
              <a:rPr kumimoji="1" lang="en-US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404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万</a:t>
            </a:r>
            <a:r>
              <a:rPr kumimoji="1" lang="en-US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DWT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，造船完工量微降</a:t>
            </a:r>
            <a:r>
              <a:rPr kumimoji="1" lang="en-US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0.39%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至</a:t>
            </a:r>
            <a:r>
              <a:rPr kumimoji="1" lang="en-US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1024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万</a:t>
            </a:r>
            <a:r>
              <a:rPr kumimoji="1" lang="en-US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DWT</a:t>
            </a:r>
            <a:r>
              <a:rPr kumimoji="1" lang="zh-CN" altLang="en-US" sz="24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。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28596" y="214290"/>
            <a:ext cx="7786742" cy="593529"/>
            <a:chOff x="357158" y="357166"/>
            <a:chExt cx="7786742" cy="593529"/>
          </a:xfrm>
        </p:grpSpPr>
        <p:sp>
          <p:nvSpPr>
            <p:cNvPr id="7" name="矩形 6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0" y="2117697"/>
            <a:ext cx="7377962" cy="39208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28728" y="2117697"/>
            <a:ext cx="105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万</a:t>
            </a:r>
            <a:r>
              <a:rPr lang="en-US" altLang="zh-CN" dirty="0" smtClean="0"/>
              <a:t>DWT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508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000100" y="1285860"/>
            <a:ext cx="7772400" cy="838192"/>
          </a:xfrm>
        </p:spPr>
        <p:txBody>
          <a:bodyPr>
            <a:noAutofit/>
          </a:bodyPr>
          <a:lstStyle/>
          <a:p>
            <a:pPr>
              <a:buNone/>
            </a:pP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全球手持订单量同比微增</a:t>
            </a:r>
            <a:r>
              <a:rPr kumimoji="1" lang="en-US" altLang="en-US" sz="28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1.95%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，中国同期增长</a:t>
            </a:r>
            <a:r>
              <a:rPr kumimoji="1" lang="en-US" altLang="en-US" sz="28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2.19%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，已基本回升至</a:t>
            </a:r>
            <a:r>
              <a:rPr kumimoji="1" lang="en-US" altLang="en-US" sz="2800" dirty="0" smtClean="0">
                <a:solidFill>
                  <a:srgbClr val="0070C0"/>
                </a:solidFill>
                <a:latin typeface="Arial" pitchFamily="34" charset="0"/>
                <a:ea typeface="標楷體" pitchFamily="65" charset="-120"/>
                <a:cs typeface="Arial" pitchFamily="34" charset="0"/>
              </a:rPr>
              <a:t>2012</a:t>
            </a:r>
            <a:r>
              <a:rPr kumimoji="1" lang="zh-CN" altLang="en-US" sz="2800" dirty="0" smtClean="0">
                <a:solidFill>
                  <a:srgbClr val="0070C0"/>
                </a:solidFill>
                <a:latin typeface="Courier" pitchFamily="49" charset="0"/>
                <a:ea typeface="標楷體" pitchFamily="65" charset="-120"/>
                <a:cs typeface="Tahoma" pitchFamily="34" charset="0"/>
              </a:rPr>
              <a:t>年初的水平。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571472" y="285728"/>
            <a:ext cx="7786742" cy="593529"/>
            <a:chOff x="357158" y="357166"/>
            <a:chExt cx="7786742" cy="593529"/>
          </a:xfrm>
        </p:grpSpPr>
        <p:sp>
          <p:nvSpPr>
            <p:cNvPr id="5" name="矩形 4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2348880"/>
            <a:ext cx="8321008" cy="39500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28728" y="2231614"/>
            <a:ext cx="105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万</a:t>
            </a:r>
            <a:r>
              <a:rPr lang="en-US" altLang="zh-CN" dirty="0" smtClean="0"/>
              <a:t>DWT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772400" cy="1143000"/>
          </a:xfrm>
        </p:spPr>
        <p:txBody>
          <a:bodyPr>
            <a:noAutofit/>
          </a:bodyPr>
          <a:lstStyle/>
          <a:p>
            <a:r>
              <a:rPr kumimoji="1" lang="en-US" altLang="en-US" sz="26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2015</a:t>
            </a:r>
            <a:r>
              <a:rPr kumimoji="1" lang="zh-CN" altLang="en-US" sz="26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年一季度在散货船景气陷入历史低谷的影响下，全球船舶拆解量同比增长</a:t>
            </a:r>
            <a:r>
              <a:rPr kumimoji="1" lang="en-US" altLang="en-US" sz="26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37.93%</a:t>
            </a:r>
            <a:r>
              <a:rPr kumimoji="1" lang="zh-CN" altLang="en-US" sz="26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，其中散货船拆解量占当期全部拆解量的</a:t>
            </a:r>
            <a:r>
              <a:rPr kumimoji="1" lang="en-US" altLang="en-US" sz="26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71.67%</a:t>
            </a:r>
            <a:r>
              <a:rPr kumimoji="1" lang="zh-CN" altLang="en-US" sz="2600" dirty="0" smtClean="0">
                <a:solidFill>
                  <a:srgbClr val="0070C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。预计未来低迷的散货船市场行情将使拆解量保持较高水平。</a:t>
            </a:r>
            <a: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zh-CN" altLang="en-US" sz="2600" dirty="0" smtClean="0">
                <a:latin typeface="Times New Roman" pitchFamily="18" charset="0"/>
                <a:cs typeface="Times New Roman" pitchFamily="18" charset="0"/>
              </a:rPr>
            </a:br>
            <a:endParaRPr lang="zh-CN" alt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31212"/>
              </p:ext>
            </p:extLst>
          </p:nvPr>
        </p:nvGraphicFramePr>
        <p:xfrm>
          <a:off x="617412" y="4005064"/>
          <a:ext cx="7858178" cy="1681170"/>
        </p:xfrm>
        <a:graphic>
          <a:graphicData uri="http://schemas.openxmlformats.org/drawingml/2006/table">
            <a:tbl>
              <a:tblPr/>
              <a:tblGrid>
                <a:gridCol w="1466783"/>
                <a:gridCol w="1467617"/>
                <a:gridCol w="1467617"/>
                <a:gridCol w="1467617"/>
                <a:gridCol w="994272"/>
                <a:gridCol w="994272"/>
              </a:tblGrid>
              <a:tr h="560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项目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2011</a:t>
                      </a: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年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2012</a:t>
                      </a:r>
                      <a:r>
                        <a:rPr lang="zh-CN" sz="1400" b="1" kern="100" dirty="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年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2013</a:t>
                      </a:r>
                      <a:r>
                        <a:rPr lang="zh-CN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年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2014</a:t>
                      </a:r>
                      <a:r>
                        <a:rPr lang="zh-CN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年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2015Q1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</a:tr>
              <a:tr h="560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拆解量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0.43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0.58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0.47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0.34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0.12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0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拆解量同比增速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51.79%</a:t>
                      </a:r>
                      <a:endParaRPr lang="zh-CN" sz="18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37.41%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-19.18%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-27.97%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  <a:cs typeface="Times New Roman"/>
                        </a:rPr>
                        <a:t>37.93%</a:t>
                      </a:r>
                      <a:endParaRPr lang="zh-CN" sz="1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DFB"/>
                    </a:solidFill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266069" y="3419708"/>
            <a:ext cx="45608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DFKai-SB" pitchFamily="65" charset="-120"/>
                <a:ea typeface="DFKai-SB" pitchFamily="65" charset="-120"/>
                <a:cs typeface="Times New Roman" pitchFamily="18" charset="0"/>
              </a:rPr>
              <a:t>近年来全球船舶拆解量（亿载重吨）</a:t>
            </a:r>
            <a:endParaRPr kumimoji="0" 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DFKai-SB" pitchFamily="65" charset="-120"/>
              <a:ea typeface="DFKai-SB" pitchFamily="65" charset="-12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28596" y="285728"/>
            <a:ext cx="7786742" cy="593529"/>
            <a:chOff x="357158" y="357166"/>
            <a:chExt cx="7786742" cy="593529"/>
          </a:xfrm>
        </p:grpSpPr>
        <p:sp>
          <p:nvSpPr>
            <p:cNvPr id="6" name="矩形 5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title"/>
          </p:nvPr>
        </p:nvSpPr>
        <p:spPr>
          <a:xfrm>
            <a:off x="503154" y="687388"/>
            <a:ext cx="7772400" cy="1143000"/>
          </a:xfrm>
        </p:spPr>
        <p:txBody>
          <a:bodyPr/>
          <a:lstStyle/>
          <a:p>
            <a:r>
              <a:rPr lang="zh-CN" altLang="en-US" b="1" dirty="0" smtClean="0"/>
              <a:t>预 测</a:t>
            </a:r>
          </a:p>
        </p:txBody>
      </p:sp>
      <p:sp>
        <p:nvSpPr>
          <p:cNvPr id="6" name="任意多边形 5"/>
          <p:cNvSpPr/>
          <p:nvPr/>
        </p:nvSpPr>
        <p:spPr>
          <a:xfrm>
            <a:off x="1203315" y="2051128"/>
            <a:ext cx="3879850" cy="3192462"/>
          </a:xfrm>
          <a:custGeom>
            <a:avLst/>
            <a:gdLst>
              <a:gd name="connsiteX0" fmla="*/ 0 w 3718560"/>
              <a:gd name="connsiteY0" fmla="*/ 0 h 3518262"/>
              <a:gd name="connsiteX1" fmla="*/ 0 w 3718560"/>
              <a:gd name="connsiteY1" fmla="*/ 3509554 h 3518262"/>
              <a:gd name="connsiteX2" fmla="*/ 3718560 w 3718560"/>
              <a:gd name="connsiteY2" fmla="*/ 3518262 h 3518262"/>
              <a:gd name="connsiteX3" fmla="*/ 3718560 w 3718560"/>
              <a:gd name="connsiteY3" fmla="*/ 3518262 h 35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8560" h="3518262">
                <a:moveTo>
                  <a:pt x="0" y="0"/>
                </a:moveTo>
                <a:lnTo>
                  <a:pt x="0" y="3509554"/>
                </a:lnTo>
                <a:lnTo>
                  <a:pt x="3718560" y="3518262"/>
                </a:lnTo>
                <a:lnTo>
                  <a:pt x="3718560" y="3518262"/>
                </a:lnTo>
              </a:path>
            </a:pathLst>
          </a:custGeom>
          <a:noFill/>
          <a:ln w="762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rgbClr val="FFFFFF"/>
              </a:solidFill>
              <a:latin typeface="Arial"/>
              <a:ea typeface="宋体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928662" y="2117725"/>
            <a:ext cx="6895727" cy="3911600"/>
          </a:xfrm>
          <a:custGeom>
            <a:avLst/>
            <a:gdLst>
              <a:gd name="connsiteX0" fmla="*/ 5320937 w 5320937"/>
              <a:gd name="connsiteY0" fmla="*/ 1837508 h 4188823"/>
              <a:gd name="connsiteX1" fmla="*/ 5320937 w 5320937"/>
              <a:gd name="connsiteY1" fmla="*/ 0 h 4188823"/>
              <a:gd name="connsiteX2" fmla="*/ 0 w 5320937"/>
              <a:gd name="connsiteY2" fmla="*/ 0 h 4188823"/>
              <a:gd name="connsiteX3" fmla="*/ 0 w 5320937"/>
              <a:gd name="connsiteY3" fmla="*/ 3405051 h 4188823"/>
              <a:gd name="connsiteX4" fmla="*/ 2717075 w 5320937"/>
              <a:gd name="connsiteY4" fmla="*/ 3405051 h 4188823"/>
              <a:gd name="connsiteX5" fmla="*/ 3500847 w 5320937"/>
              <a:gd name="connsiteY5" fmla="*/ 4188823 h 4188823"/>
              <a:gd name="connsiteX6" fmla="*/ 3518263 w 5320937"/>
              <a:gd name="connsiteY6" fmla="*/ 4188823 h 418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20937" h="4188823">
                <a:moveTo>
                  <a:pt x="5320937" y="1837508"/>
                </a:moveTo>
                <a:lnTo>
                  <a:pt x="5320937" y="0"/>
                </a:lnTo>
                <a:lnTo>
                  <a:pt x="0" y="0"/>
                </a:lnTo>
                <a:lnTo>
                  <a:pt x="0" y="3405051"/>
                </a:lnTo>
                <a:lnTo>
                  <a:pt x="2717075" y="3405051"/>
                </a:lnTo>
                <a:lnTo>
                  <a:pt x="3500847" y="4188823"/>
                </a:lnTo>
                <a:lnTo>
                  <a:pt x="3518263" y="4188823"/>
                </a:lnTo>
              </a:path>
            </a:pathLst>
          </a:custGeom>
          <a:noFill/>
          <a:ln w="76200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lIns="612000" tIns="180000" rIns="324000" bIns="0"/>
          <a:lstStyle/>
          <a:p>
            <a:pPr marL="342900" indent="-342900">
              <a:buFont typeface="Wingdings" pitchFamily="2" charset="2"/>
              <a:buChar char="n"/>
            </a:pPr>
            <a:r>
              <a:rPr kumimoji="1" lang="zh-CN" altLang="en-US" sz="2400" dirty="0" smtClean="0">
                <a:solidFill>
                  <a:srgbClr val="36687E"/>
                </a:solidFill>
                <a:latin typeface="DFKai-SB" pitchFamily="65" charset="-120"/>
                <a:ea typeface="DFKai-SB" pitchFamily="65" charset="-120"/>
                <a:cs typeface="Tahoma" pitchFamily="34" charset="0"/>
              </a:rPr>
              <a:t>散货船市场仍将继续处于景气底部；</a:t>
            </a:r>
            <a:endParaRPr kumimoji="1" lang="en-US" altLang="zh-CN" sz="2400" dirty="0" smtClean="0">
              <a:solidFill>
                <a:srgbClr val="36687E"/>
              </a:solidFill>
              <a:latin typeface="DFKai-SB" pitchFamily="65" charset="-120"/>
              <a:ea typeface="DFKai-SB" pitchFamily="65" charset="-120"/>
              <a:cs typeface="Tahoma" pitchFamily="34" charset="0"/>
            </a:endParaRPr>
          </a:p>
          <a:p>
            <a:pPr marL="342900" indent="-342900">
              <a:buFont typeface="Wingdings" pitchFamily="2" charset="2"/>
              <a:buChar char="n"/>
            </a:pPr>
            <a:r>
              <a:rPr kumimoji="1" lang="zh-CN" altLang="en-US" sz="2400" dirty="0" smtClean="0">
                <a:solidFill>
                  <a:srgbClr val="36687E"/>
                </a:solidFill>
                <a:latin typeface="DFKai-SB" pitchFamily="65" charset="-120"/>
                <a:ea typeface="DFKai-SB" pitchFamily="65" charset="-120"/>
                <a:cs typeface="Tahoma" pitchFamily="34" charset="0"/>
              </a:rPr>
              <a:t>油轮新增订单不确定性增强；</a:t>
            </a:r>
            <a:endParaRPr kumimoji="1" lang="en-US" altLang="zh-CN" sz="2400" dirty="0" smtClean="0">
              <a:solidFill>
                <a:srgbClr val="36687E"/>
              </a:solidFill>
              <a:latin typeface="DFKai-SB" pitchFamily="65" charset="-120"/>
              <a:ea typeface="DFKai-SB" pitchFamily="65" charset="-120"/>
              <a:cs typeface="Tahoma" pitchFamily="34" charset="0"/>
            </a:endParaRPr>
          </a:p>
          <a:p>
            <a:pPr marL="342900" indent="-342900">
              <a:buFont typeface="Wingdings" pitchFamily="2" charset="2"/>
              <a:buChar char="n"/>
            </a:pPr>
            <a:r>
              <a:rPr kumimoji="1" lang="zh-CN" altLang="en-US" sz="2400" dirty="0" smtClean="0">
                <a:solidFill>
                  <a:srgbClr val="36687E"/>
                </a:solidFill>
                <a:latin typeface="DFKai-SB" pitchFamily="65" charset="-120"/>
                <a:ea typeface="DFKai-SB" pitchFamily="65" charset="-120"/>
                <a:cs typeface="Tahoma" pitchFamily="34" charset="0"/>
              </a:rPr>
              <a:t>集运市场相对较为稳定</a:t>
            </a:r>
            <a:endParaRPr kumimoji="1" lang="en-US" altLang="zh-CN" sz="2400" dirty="0" smtClean="0">
              <a:solidFill>
                <a:srgbClr val="36687E"/>
              </a:solidFill>
              <a:latin typeface="DFKai-SB" pitchFamily="65" charset="-120"/>
              <a:ea typeface="DFKai-SB" pitchFamily="65" charset="-120"/>
              <a:cs typeface="Tahoma" pitchFamily="34" charset="0"/>
            </a:endParaRPr>
          </a:p>
          <a:p>
            <a:pPr marL="342900" indent="-342900">
              <a:buFont typeface="Wingdings" pitchFamily="2" charset="2"/>
              <a:buChar char="n"/>
            </a:pPr>
            <a:r>
              <a:rPr kumimoji="1" lang="zh-CN" altLang="en-US" sz="2400" dirty="0" smtClean="0">
                <a:solidFill>
                  <a:srgbClr val="36687E"/>
                </a:solidFill>
                <a:latin typeface="DFKai-SB" pitchFamily="65" charset="-120"/>
                <a:ea typeface="DFKai-SB" pitchFamily="65" charset="-120"/>
                <a:cs typeface="Tahoma" pitchFamily="34" charset="0"/>
              </a:rPr>
              <a:t>海工船弃单的风险明显增大</a:t>
            </a:r>
            <a:endParaRPr kumimoji="1" lang="en-US" altLang="zh-CN" sz="2400" dirty="0" smtClean="0">
              <a:solidFill>
                <a:srgbClr val="36687E"/>
              </a:solidFill>
              <a:latin typeface="DFKai-SB" pitchFamily="65" charset="-120"/>
              <a:ea typeface="DFKai-SB" pitchFamily="65" charset="-120"/>
              <a:cs typeface="Tahoma" pitchFamily="34" charset="0"/>
            </a:endParaRPr>
          </a:p>
          <a:p>
            <a:r>
              <a:rPr kumimoji="1" lang="zh-CN" altLang="en-US" sz="2400" dirty="0" smtClean="0">
                <a:solidFill>
                  <a:srgbClr val="36687E"/>
                </a:solidFill>
                <a:latin typeface="DFKai-SB" pitchFamily="65" charset="-120"/>
                <a:ea typeface="DFKai-SB" pitchFamily="65" charset="-120"/>
                <a:cs typeface="Tahoma" pitchFamily="34" charset="0"/>
              </a:rPr>
              <a:t>在散货船新增订单减少的冲击下，我们维持</a:t>
            </a:r>
            <a:r>
              <a:rPr kumimoji="1" lang="en-US" altLang="en-US" sz="2400" dirty="0" smtClean="0">
                <a:solidFill>
                  <a:srgbClr val="36687E"/>
                </a:solidFill>
                <a:latin typeface="DFKai-SB" pitchFamily="65" charset="-120"/>
                <a:ea typeface="DFKai-SB" pitchFamily="65" charset="-120"/>
                <a:cs typeface="Tahoma" pitchFamily="34" charset="0"/>
              </a:rPr>
              <a:t>2015</a:t>
            </a:r>
            <a:r>
              <a:rPr kumimoji="1" lang="zh-CN" altLang="en-US" sz="2400" dirty="0" smtClean="0">
                <a:solidFill>
                  <a:srgbClr val="36687E"/>
                </a:solidFill>
                <a:latin typeface="DFKai-SB" pitchFamily="65" charset="-120"/>
                <a:ea typeface="DFKai-SB" pitchFamily="65" charset="-120"/>
                <a:cs typeface="Tahoma" pitchFamily="34" charset="0"/>
              </a:rPr>
              <a:t>行业新增订单将继续下降的判断。</a:t>
            </a: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latin typeface="+mn-ea"/>
              <a:ea typeface="+mn-ea"/>
            </a:endParaRPr>
          </a:p>
        </p:txBody>
      </p:sp>
      <p:sp>
        <p:nvSpPr>
          <p:cNvPr id="8" name="KSO_Shape"/>
          <p:cNvSpPr>
            <a:spLocks/>
          </p:cNvSpPr>
          <p:nvPr/>
        </p:nvSpPr>
        <p:spPr bwMode="auto">
          <a:xfrm>
            <a:off x="5724128" y="3933056"/>
            <a:ext cx="2281238" cy="2357437"/>
          </a:xfrm>
          <a:custGeom>
            <a:avLst/>
            <a:gdLst>
              <a:gd name="T0" fmla="*/ 311438 w 1909763"/>
              <a:gd name="T1" fmla="*/ 1234671 h 1912938"/>
              <a:gd name="T2" fmla="*/ 423998 w 1909763"/>
              <a:gd name="T3" fmla="*/ 1256142 h 1912938"/>
              <a:gd name="T4" fmla="*/ 469528 w 1909763"/>
              <a:gd name="T5" fmla="*/ 1335710 h 1912938"/>
              <a:gd name="T6" fmla="*/ 530235 w 1909763"/>
              <a:gd name="T7" fmla="*/ 1396649 h 1912938"/>
              <a:gd name="T8" fmla="*/ 631728 w 1909763"/>
              <a:gd name="T9" fmla="*/ 1456326 h 1912938"/>
              <a:gd name="T10" fmla="*/ 647854 w 1909763"/>
              <a:gd name="T11" fmla="*/ 1533683 h 1912938"/>
              <a:gd name="T12" fmla="*/ 0 w 1909763"/>
              <a:gd name="T13" fmla="*/ 1905000 h 1912938"/>
              <a:gd name="T14" fmla="*/ 990076 w 1909763"/>
              <a:gd name="T15" fmla="*/ 547002 h 1912938"/>
              <a:gd name="T16" fmla="*/ 1084268 w 1909763"/>
              <a:gd name="T17" fmla="*/ 595709 h 1912938"/>
              <a:gd name="T18" fmla="*/ 1176565 w 1909763"/>
              <a:gd name="T19" fmla="*/ 667504 h 1912938"/>
              <a:gd name="T20" fmla="*/ 1294781 w 1909763"/>
              <a:gd name="T21" fmla="*/ 800657 h 1912938"/>
              <a:gd name="T22" fmla="*/ 1351992 w 1909763"/>
              <a:gd name="T23" fmla="*/ 906610 h 1912938"/>
              <a:gd name="T24" fmla="*/ 1367480 w 1909763"/>
              <a:gd name="T25" fmla="*/ 971447 h 1912938"/>
              <a:gd name="T26" fmla="*/ 741633 w 1909763"/>
              <a:gd name="T27" fmla="*/ 1521772 h 1912938"/>
              <a:gd name="T28" fmla="*/ 719507 w 1909763"/>
              <a:gd name="T29" fmla="*/ 1441437 h 1912938"/>
              <a:gd name="T30" fmla="*/ 689163 w 1909763"/>
              <a:gd name="T31" fmla="*/ 1362684 h 1912938"/>
              <a:gd name="T32" fmla="*/ 605717 w 1909763"/>
              <a:gd name="T33" fmla="*/ 1309233 h 1912938"/>
              <a:gd name="T34" fmla="*/ 554511 w 1909763"/>
              <a:gd name="T35" fmla="*/ 1257047 h 1912938"/>
              <a:gd name="T36" fmla="*/ 495403 w 1909763"/>
              <a:gd name="T37" fmla="*/ 1173233 h 1912938"/>
              <a:gd name="T38" fmla="*/ 414485 w 1909763"/>
              <a:gd name="T39" fmla="*/ 1167223 h 1912938"/>
              <a:gd name="T40" fmla="*/ 334200 w 1909763"/>
              <a:gd name="T41" fmla="*/ 1137810 h 1912938"/>
              <a:gd name="T42" fmla="*/ 1102115 w 1909763"/>
              <a:gd name="T43" fmla="*/ 389221 h 1912938"/>
              <a:gd name="T44" fmla="*/ 1182317 w 1909763"/>
              <a:gd name="T45" fmla="*/ 412935 h 1912938"/>
              <a:gd name="T46" fmla="*/ 1278052 w 1909763"/>
              <a:gd name="T47" fmla="*/ 467951 h 1912938"/>
              <a:gd name="T48" fmla="*/ 1390271 w 1909763"/>
              <a:gd name="T49" fmla="*/ 569762 h 1912938"/>
              <a:gd name="T50" fmla="*/ 1465401 w 1909763"/>
              <a:gd name="T51" fmla="*/ 674102 h 1912938"/>
              <a:gd name="T52" fmla="*/ 1496150 w 1909763"/>
              <a:gd name="T53" fmla="*/ 753148 h 1912938"/>
              <a:gd name="T54" fmla="*/ 1438773 w 1909763"/>
              <a:gd name="T55" fmla="*/ 874245 h 1912938"/>
              <a:gd name="T56" fmla="*/ 1394075 w 1909763"/>
              <a:gd name="T57" fmla="*/ 754728 h 1912938"/>
              <a:gd name="T58" fmla="*/ 1286611 w 1909763"/>
              <a:gd name="T59" fmla="*/ 617822 h 1912938"/>
              <a:gd name="T60" fmla="*/ 1182317 w 1909763"/>
              <a:gd name="T61" fmla="*/ 530239 h 1912938"/>
              <a:gd name="T62" fmla="*/ 1095458 w 1909763"/>
              <a:gd name="T63" fmla="*/ 479966 h 1912938"/>
              <a:gd name="T64" fmla="*/ 1079925 w 1909763"/>
              <a:gd name="T65" fmla="*/ 387324 h 1912938"/>
              <a:gd name="T66" fmla="*/ 1274840 w 1909763"/>
              <a:gd name="T67" fmla="*/ 248813 h 1912938"/>
              <a:gd name="T68" fmla="*/ 1361157 w 1909763"/>
              <a:gd name="T69" fmla="*/ 287000 h 1912938"/>
              <a:gd name="T70" fmla="*/ 1471820 w 1909763"/>
              <a:gd name="T71" fmla="*/ 367792 h 1912938"/>
              <a:gd name="T72" fmla="*/ 1577108 w 1909763"/>
              <a:gd name="T73" fmla="*/ 484246 h 1912938"/>
              <a:gd name="T74" fmla="*/ 1629910 w 1909763"/>
              <a:gd name="T75" fmla="*/ 580818 h 1912938"/>
              <a:gd name="T76" fmla="*/ 1646668 w 1909763"/>
              <a:gd name="T77" fmla="*/ 647723 h 1912938"/>
              <a:gd name="T78" fmla="*/ 1571733 w 1909763"/>
              <a:gd name="T79" fmla="*/ 701374 h 1912938"/>
              <a:gd name="T80" fmla="*/ 1500908 w 1909763"/>
              <a:gd name="T81" fmla="*/ 566932 h 1912938"/>
              <a:gd name="T82" fmla="*/ 1381077 w 1909763"/>
              <a:gd name="T83" fmla="*/ 437539 h 1912938"/>
              <a:gd name="T84" fmla="*/ 1277685 w 1909763"/>
              <a:gd name="T85" fmla="*/ 362111 h 1912938"/>
              <a:gd name="T86" fmla="*/ 1174610 w 1909763"/>
              <a:gd name="T87" fmla="*/ 313195 h 1912938"/>
              <a:gd name="T88" fmla="*/ 1571880 w 1909763"/>
              <a:gd name="T89" fmla="*/ 0 h 1912938"/>
              <a:gd name="T90" fmla="*/ 1674374 w 1909763"/>
              <a:gd name="T91" fmla="*/ 27868 h 1912938"/>
              <a:gd name="T92" fmla="*/ 1797116 w 1909763"/>
              <a:gd name="T93" fmla="*/ 110838 h 1912938"/>
              <a:gd name="T94" fmla="*/ 1880946 w 1909763"/>
              <a:gd name="T95" fmla="*/ 216927 h 1912938"/>
              <a:gd name="T96" fmla="*/ 1901825 w 1909763"/>
              <a:gd name="T97" fmla="*/ 315415 h 1912938"/>
              <a:gd name="T98" fmla="*/ 1879681 w 1909763"/>
              <a:gd name="T99" fmla="*/ 399018 h 1912938"/>
              <a:gd name="T100" fmla="*/ 1834128 w 1909763"/>
              <a:gd name="T101" fmla="*/ 461405 h 1912938"/>
              <a:gd name="T102" fmla="*/ 1716764 w 1909763"/>
              <a:gd name="T103" fmla="*/ 551026 h 1912938"/>
              <a:gd name="T104" fmla="*/ 1686079 w 1909763"/>
              <a:gd name="T105" fmla="*/ 466156 h 1912938"/>
              <a:gd name="T106" fmla="*/ 1635148 w 1909763"/>
              <a:gd name="T107" fmla="*/ 386034 h 1912938"/>
              <a:gd name="T108" fmla="*/ 1552899 w 1909763"/>
              <a:gd name="T109" fmla="*/ 297997 h 1912938"/>
              <a:gd name="T110" fmla="*/ 1465272 w 1909763"/>
              <a:gd name="T111" fmla="*/ 231811 h 1912938"/>
              <a:gd name="T112" fmla="*/ 1387135 w 1909763"/>
              <a:gd name="T113" fmla="*/ 193176 h 1912938"/>
              <a:gd name="T114" fmla="*/ 1324816 w 1909763"/>
              <a:gd name="T115" fmla="*/ 138389 h 1912938"/>
              <a:gd name="T116" fmla="*/ 1449455 w 1909763"/>
              <a:gd name="T117" fmla="*/ 33885 h 1912938"/>
              <a:gd name="T118" fmla="*/ 1518102 w 1909763"/>
              <a:gd name="T119" fmla="*/ 4750 h 191293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909763" h="1912938">
                <a:moveTo>
                  <a:pt x="275590" y="1223963"/>
                </a:moveTo>
                <a:lnTo>
                  <a:pt x="276860" y="1225231"/>
                </a:lnTo>
                <a:lnTo>
                  <a:pt x="281623" y="1228085"/>
                </a:lnTo>
                <a:lnTo>
                  <a:pt x="285433" y="1229987"/>
                </a:lnTo>
                <a:lnTo>
                  <a:pt x="290513" y="1232207"/>
                </a:lnTo>
                <a:lnTo>
                  <a:pt x="296545" y="1235060"/>
                </a:lnTo>
                <a:lnTo>
                  <a:pt x="304165" y="1237280"/>
                </a:lnTo>
                <a:lnTo>
                  <a:pt x="312738" y="1239816"/>
                </a:lnTo>
                <a:lnTo>
                  <a:pt x="323215" y="1242036"/>
                </a:lnTo>
                <a:lnTo>
                  <a:pt x="335280" y="1244255"/>
                </a:lnTo>
                <a:lnTo>
                  <a:pt x="348933" y="1246157"/>
                </a:lnTo>
                <a:lnTo>
                  <a:pt x="364173" y="1248060"/>
                </a:lnTo>
                <a:lnTo>
                  <a:pt x="381318" y="1249328"/>
                </a:lnTo>
                <a:lnTo>
                  <a:pt x="400368" y="1249962"/>
                </a:lnTo>
                <a:lnTo>
                  <a:pt x="421958" y="1250279"/>
                </a:lnTo>
                <a:lnTo>
                  <a:pt x="425768" y="1261376"/>
                </a:lnTo>
                <a:lnTo>
                  <a:pt x="430213" y="1272474"/>
                </a:lnTo>
                <a:lnTo>
                  <a:pt x="434658" y="1282937"/>
                </a:lnTo>
                <a:lnTo>
                  <a:pt x="440055" y="1293083"/>
                </a:lnTo>
                <a:lnTo>
                  <a:pt x="445453" y="1303229"/>
                </a:lnTo>
                <a:lnTo>
                  <a:pt x="451485" y="1313375"/>
                </a:lnTo>
                <a:lnTo>
                  <a:pt x="457835" y="1322886"/>
                </a:lnTo>
                <a:lnTo>
                  <a:pt x="464185" y="1332081"/>
                </a:lnTo>
                <a:lnTo>
                  <a:pt x="471488" y="1341276"/>
                </a:lnTo>
                <a:lnTo>
                  <a:pt x="478473" y="1349837"/>
                </a:lnTo>
                <a:lnTo>
                  <a:pt x="485775" y="1358080"/>
                </a:lnTo>
                <a:lnTo>
                  <a:pt x="493395" y="1366324"/>
                </a:lnTo>
                <a:lnTo>
                  <a:pt x="500698" y="1374250"/>
                </a:lnTo>
                <a:lnTo>
                  <a:pt x="508635" y="1381860"/>
                </a:lnTo>
                <a:lnTo>
                  <a:pt x="516573" y="1388835"/>
                </a:lnTo>
                <a:lnTo>
                  <a:pt x="524510" y="1395493"/>
                </a:lnTo>
                <a:lnTo>
                  <a:pt x="532448" y="1402469"/>
                </a:lnTo>
                <a:lnTo>
                  <a:pt x="540385" y="1408810"/>
                </a:lnTo>
                <a:lnTo>
                  <a:pt x="555943" y="1420541"/>
                </a:lnTo>
                <a:lnTo>
                  <a:pt x="571500" y="1430687"/>
                </a:lnTo>
                <a:lnTo>
                  <a:pt x="586105" y="1439565"/>
                </a:lnTo>
                <a:lnTo>
                  <a:pt x="600075" y="1447492"/>
                </a:lnTo>
                <a:lnTo>
                  <a:pt x="612775" y="1453833"/>
                </a:lnTo>
                <a:lnTo>
                  <a:pt x="624523" y="1458589"/>
                </a:lnTo>
                <a:lnTo>
                  <a:pt x="634365" y="1462394"/>
                </a:lnTo>
                <a:lnTo>
                  <a:pt x="634365" y="1467784"/>
                </a:lnTo>
                <a:lnTo>
                  <a:pt x="634683" y="1473808"/>
                </a:lnTo>
                <a:lnTo>
                  <a:pt x="635318" y="1479832"/>
                </a:lnTo>
                <a:lnTo>
                  <a:pt x="636270" y="1486173"/>
                </a:lnTo>
                <a:lnTo>
                  <a:pt x="638810" y="1499173"/>
                </a:lnTo>
                <a:lnTo>
                  <a:pt x="641668" y="1512489"/>
                </a:lnTo>
                <a:lnTo>
                  <a:pt x="645795" y="1526440"/>
                </a:lnTo>
                <a:lnTo>
                  <a:pt x="650558" y="1540074"/>
                </a:lnTo>
                <a:lnTo>
                  <a:pt x="655321" y="1553707"/>
                </a:lnTo>
                <a:lnTo>
                  <a:pt x="660083" y="1566707"/>
                </a:lnTo>
                <a:lnTo>
                  <a:pt x="665481" y="1579389"/>
                </a:lnTo>
                <a:lnTo>
                  <a:pt x="670243" y="1590803"/>
                </a:lnTo>
                <a:lnTo>
                  <a:pt x="679133" y="1610144"/>
                </a:lnTo>
                <a:lnTo>
                  <a:pt x="685165" y="1623144"/>
                </a:lnTo>
                <a:lnTo>
                  <a:pt x="687388" y="1627900"/>
                </a:lnTo>
                <a:lnTo>
                  <a:pt x="0" y="1912938"/>
                </a:lnTo>
                <a:lnTo>
                  <a:pt x="275590" y="1223963"/>
                </a:lnTo>
                <a:close/>
                <a:moveTo>
                  <a:pt x="923427" y="530225"/>
                </a:moveTo>
                <a:lnTo>
                  <a:pt x="931362" y="531813"/>
                </a:lnTo>
                <a:lnTo>
                  <a:pt x="941201" y="533401"/>
                </a:lnTo>
                <a:lnTo>
                  <a:pt x="951993" y="536259"/>
                </a:lnTo>
                <a:lnTo>
                  <a:pt x="965007" y="539435"/>
                </a:lnTo>
                <a:lnTo>
                  <a:pt x="978972" y="544199"/>
                </a:lnTo>
                <a:lnTo>
                  <a:pt x="994208" y="549281"/>
                </a:lnTo>
                <a:lnTo>
                  <a:pt x="1010713" y="555950"/>
                </a:lnTo>
                <a:lnTo>
                  <a:pt x="1028805" y="564526"/>
                </a:lnTo>
                <a:lnTo>
                  <a:pt x="1038327" y="568972"/>
                </a:lnTo>
                <a:lnTo>
                  <a:pt x="1047849" y="574053"/>
                </a:lnTo>
                <a:lnTo>
                  <a:pt x="1057689" y="579453"/>
                </a:lnTo>
                <a:lnTo>
                  <a:pt x="1067845" y="585487"/>
                </a:lnTo>
                <a:lnTo>
                  <a:pt x="1078320" y="591521"/>
                </a:lnTo>
                <a:lnTo>
                  <a:pt x="1088794" y="598191"/>
                </a:lnTo>
                <a:lnTo>
                  <a:pt x="1099903" y="605495"/>
                </a:lnTo>
                <a:lnTo>
                  <a:pt x="1111012" y="613118"/>
                </a:lnTo>
                <a:lnTo>
                  <a:pt x="1122439" y="621058"/>
                </a:lnTo>
                <a:lnTo>
                  <a:pt x="1133548" y="630268"/>
                </a:lnTo>
                <a:lnTo>
                  <a:pt x="1145609" y="639161"/>
                </a:lnTo>
                <a:lnTo>
                  <a:pt x="1157353" y="649006"/>
                </a:lnTo>
                <a:lnTo>
                  <a:pt x="1169415" y="659487"/>
                </a:lnTo>
                <a:lnTo>
                  <a:pt x="1181476" y="670285"/>
                </a:lnTo>
                <a:lnTo>
                  <a:pt x="1193855" y="681719"/>
                </a:lnTo>
                <a:lnTo>
                  <a:pt x="1206234" y="693787"/>
                </a:lnTo>
                <a:lnTo>
                  <a:pt x="1224326" y="712208"/>
                </a:lnTo>
                <a:lnTo>
                  <a:pt x="1241148" y="730311"/>
                </a:lnTo>
                <a:lnTo>
                  <a:pt x="1257336" y="748731"/>
                </a:lnTo>
                <a:lnTo>
                  <a:pt x="1272888" y="767152"/>
                </a:lnTo>
                <a:lnTo>
                  <a:pt x="1287172" y="785573"/>
                </a:lnTo>
                <a:lnTo>
                  <a:pt x="1300185" y="803993"/>
                </a:lnTo>
                <a:lnTo>
                  <a:pt x="1312246" y="822096"/>
                </a:lnTo>
                <a:lnTo>
                  <a:pt x="1323356" y="840199"/>
                </a:lnTo>
                <a:lnTo>
                  <a:pt x="1333513" y="857984"/>
                </a:lnTo>
                <a:lnTo>
                  <a:pt x="1343035" y="875770"/>
                </a:lnTo>
                <a:lnTo>
                  <a:pt x="1346843" y="884345"/>
                </a:lnTo>
                <a:lnTo>
                  <a:pt x="1350970" y="892920"/>
                </a:lnTo>
                <a:lnTo>
                  <a:pt x="1354461" y="901813"/>
                </a:lnTo>
                <a:lnTo>
                  <a:pt x="1357635" y="910388"/>
                </a:lnTo>
                <a:lnTo>
                  <a:pt x="1360809" y="918963"/>
                </a:lnTo>
                <a:lnTo>
                  <a:pt x="1363349" y="927220"/>
                </a:lnTo>
                <a:lnTo>
                  <a:pt x="1365570" y="935478"/>
                </a:lnTo>
                <a:lnTo>
                  <a:pt x="1367792" y="943735"/>
                </a:lnTo>
                <a:lnTo>
                  <a:pt x="1369697" y="951675"/>
                </a:lnTo>
                <a:lnTo>
                  <a:pt x="1370966" y="959933"/>
                </a:lnTo>
                <a:lnTo>
                  <a:pt x="1372236" y="967873"/>
                </a:lnTo>
                <a:lnTo>
                  <a:pt x="1373188" y="975495"/>
                </a:lnTo>
                <a:lnTo>
                  <a:pt x="774247" y="1579563"/>
                </a:lnTo>
                <a:lnTo>
                  <a:pt x="771708" y="1576387"/>
                </a:lnTo>
                <a:lnTo>
                  <a:pt x="768851" y="1572258"/>
                </a:lnTo>
                <a:lnTo>
                  <a:pt x="765042" y="1566542"/>
                </a:lnTo>
                <a:lnTo>
                  <a:pt x="760281" y="1559237"/>
                </a:lnTo>
                <a:lnTo>
                  <a:pt x="755520" y="1550344"/>
                </a:lnTo>
                <a:lnTo>
                  <a:pt x="749807" y="1540181"/>
                </a:lnTo>
                <a:lnTo>
                  <a:pt x="744728" y="1528113"/>
                </a:lnTo>
                <a:lnTo>
                  <a:pt x="739333" y="1515091"/>
                </a:lnTo>
                <a:lnTo>
                  <a:pt x="734254" y="1500164"/>
                </a:lnTo>
                <a:lnTo>
                  <a:pt x="731715" y="1492224"/>
                </a:lnTo>
                <a:lnTo>
                  <a:pt x="729493" y="1483967"/>
                </a:lnTo>
                <a:lnTo>
                  <a:pt x="727271" y="1475392"/>
                </a:lnTo>
                <a:lnTo>
                  <a:pt x="725367" y="1466181"/>
                </a:lnTo>
                <a:lnTo>
                  <a:pt x="724097" y="1457289"/>
                </a:lnTo>
                <a:lnTo>
                  <a:pt x="722510" y="1447443"/>
                </a:lnTo>
                <a:lnTo>
                  <a:pt x="721241" y="1437280"/>
                </a:lnTo>
                <a:lnTo>
                  <a:pt x="720288" y="1427117"/>
                </a:lnTo>
                <a:lnTo>
                  <a:pt x="719336" y="1416319"/>
                </a:lnTo>
                <a:lnTo>
                  <a:pt x="719336" y="1405203"/>
                </a:lnTo>
                <a:lnTo>
                  <a:pt x="719336" y="1394087"/>
                </a:lnTo>
                <a:lnTo>
                  <a:pt x="719971" y="1382018"/>
                </a:lnTo>
                <a:lnTo>
                  <a:pt x="705688" y="1375349"/>
                </a:lnTo>
                <a:lnTo>
                  <a:pt x="692039" y="1368362"/>
                </a:lnTo>
                <a:lnTo>
                  <a:pt x="679343" y="1361692"/>
                </a:lnTo>
                <a:lnTo>
                  <a:pt x="667282" y="1355023"/>
                </a:lnTo>
                <a:lnTo>
                  <a:pt x="655855" y="1348035"/>
                </a:lnTo>
                <a:lnTo>
                  <a:pt x="645381" y="1341366"/>
                </a:lnTo>
                <a:lnTo>
                  <a:pt x="635224" y="1334696"/>
                </a:lnTo>
                <a:lnTo>
                  <a:pt x="625385" y="1327709"/>
                </a:lnTo>
                <a:lnTo>
                  <a:pt x="616497" y="1321357"/>
                </a:lnTo>
                <a:lnTo>
                  <a:pt x="608245" y="1314688"/>
                </a:lnTo>
                <a:lnTo>
                  <a:pt x="599992" y="1308018"/>
                </a:lnTo>
                <a:lnTo>
                  <a:pt x="592692" y="1301349"/>
                </a:lnTo>
                <a:lnTo>
                  <a:pt x="585709" y="1294679"/>
                </a:lnTo>
                <a:lnTo>
                  <a:pt x="579361" y="1288327"/>
                </a:lnTo>
                <a:lnTo>
                  <a:pt x="573013" y="1281975"/>
                </a:lnTo>
                <a:lnTo>
                  <a:pt x="567300" y="1275306"/>
                </a:lnTo>
                <a:lnTo>
                  <a:pt x="561904" y="1268636"/>
                </a:lnTo>
                <a:lnTo>
                  <a:pt x="556825" y="1262285"/>
                </a:lnTo>
                <a:lnTo>
                  <a:pt x="552064" y="1255933"/>
                </a:lnTo>
                <a:lnTo>
                  <a:pt x="547621" y="1249898"/>
                </a:lnTo>
                <a:lnTo>
                  <a:pt x="539686" y="1237194"/>
                </a:lnTo>
                <a:lnTo>
                  <a:pt x="532703" y="1224808"/>
                </a:lnTo>
                <a:lnTo>
                  <a:pt x="526355" y="1212739"/>
                </a:lnTo>
                <a:lnTo>
                  <a:pt x="520641" y="1200988"/>
                </a:lnTo>
                <a:lnTo>
                  <a:pt x="509850" y="1177804"/>
                </a:lnTo>
                <a:lnTo>
                  <a:pt x="497471" y="1178122"/>
                </a:lnTo>
                <a:lnTo>
                  <a:pt x="485727" y="1178122"/>
                </a:lnTo>
                <a:lnTo>
                  <a:pt x="474300" y="1178122"/>
                </a:lnTo>
                <a:lnTo>
                  <a:pt x="463509" y="1177804"/>
                </a:lnTo>
                <a:lnTo>
                  <a:pt x="453352" y="1177169"/>
                </a:lnTo>
                <a:lnTo>
                  <a:pt x="443512" y="1175898"/>
                </a:lnTo>
                <a:lnTo>
                  <a:pt x="433673" y="1174628"/>
                </a:lnTo>
                <a:lnTo>
                  <a:pt x="424785" y="1173675"/>
                </a:lnTo>
                <a:lnTo>
                  <a:pt x="416215" y="1172087"/>
                </a:lnTo>
                <a:lnTo>
                  <a:pt x="408280" y="1170182"/>
                </a:lnTo>
                <a:lnTo>
                  <a:pt x="393045" y="1167006"/>
                </a:lnTo>
                <a:lnTo>
                  <a:pt x="379714" y="1162877"/>
                </a:lnTo>
                <a:lnTo>
                  <a:pt x="367653" y="1158431"/>
                </a:lnTo>
                <a:lnTo>
                  <a:pt x="357496" y="1153984"/>
                </a:lnTo>
                <a:lnTo>
                  <a:pt x="348926" y="1149855"/>
                </a:lnTo>
                <a:lnTo>
                  <a:pt x="341308" y="1146044"/>
                </a:lnTo>
                <a:lnTo>
                  <a:pt x="335595" y="1142551"/>
                </a:lnTo>
                <a:lnTo>
                  <a:pt x="331151" y="1139375"/>
                </a:lnTo>
                <a:lnTo>
                  <a:pt x="327660" y="1137152"/>
                </a:lnTo>
                <a:lnTo>
                  <a:pt x="325438" y="1134928"/>
                </a:lnTo>
                <a:lnTo>
                  <a:pt x="923427" y="530225"/>
                </a:lnTo>
                <a:close/>
                <a:moveTo>
                  <a:pt x="1084432" y="388938"/>
                </a:moveTo>
                <a:lnTo>
                  <a:pt x="1089844" y="389573"/>
                </a:lnTo>
                <a:lnTo>
                  <a:pt x="1097165" y="389891"/>
                </a:lnTo>
                <a:lnTo>
                  <a:pt x="1106715" y="390843"/>
                </a:lnTo>
                <a:lnTo>
                  <a:pt x="1118175" y="392748"/>
                </a:lnTo>
                <a:lnTo>
                  <a:pt x="1132499" y="396241"/>
                </a:lnTo>
                <a:lnTo>
                  <a:pt x="1140458" y="398146"/>
                </a:lnTo>
                <a:lnTo>
                  <a:pt x="1148734" y="400686"/>
                </a:lnTo>
                <a:lnTo>
                  <a:pt x="1157329" y="403226"/>
                </a:lnTo>
                <a:lnTo>
                  <a:pt x="1166879" y="406718"/>
                </a:lnTo>
                <a:lnTo>
                  <a:pt x="1176747" y="410528"/>
                </a:lnTo>
                <a:lnTo>
                  <a:pt x="1187252" y="414656"/>
                </a:lnTo>
                <a:lnTo>
                  <a:pt x="1197756" y="419418"/>
                </a:lnTo>
                <a:lnTo>
                  <a:pt x="1208579" y="424816"/>
                </a:lnTo>
                <a:lnTo>
                  <a:pt x="1220358" y="430848"/>
                </a:lnTo>
                <a:lnTo>
                  <a:pt x="1232136" y="437198"/>
                </a:lnTo>
                <a:lnTo>
                  <a:pt x="1244550" y="444183"/>
                </a:lnTo>
                <a:lnTo>
                  <a:pt x="1256965" y="452121"/>
                </a:lnTo>
                <a:lnTo>
                  <a:pt x="1270017" y="460376"/>
                </a:lnTo>
                <a:lnTo>
                  <a:pt x="1283386" y="469901"/>
                </a:lnTo>
                <a:lnTo>
                  <a:pt x="1296438" y="480061"/>
                </a:lnTo>
                <a:lnTo>
                  <a:pt x="1310444" y="490856"/>
                </a:lnTo>
                <a:lnTo>
                  <a:pt x="1324450" y="502286"/>
                </a:lnTo>
                <a:lnTo>
                  <a:pt x="1338775" y="514986"/>
                </a:lnTo>
                <a:lnTo>
                  <a:pt x="1353100" y="528003"/>
                </a:lnTo>
                <a:lnTo>
                  <a:pt x="1367743" y="542291"/>
                </a:lnTo>
                <a:lnTo>
                  <a:pt x="1382386" y="557531"/>
                </a:lnTo>
                <a:lnTo>
                  <a:pt x="1396074" y="572136"/>
                </a:lnTo>
                <a:lnTo>
                  <a:pt x="1408489" y="586423"/>
                </a:lnTo>
                <a:lnTo>
                  <a:pt x="1420267" y="600393"/>
                </a:lnTo>
                <a:lnTo>
                  <a:pt x="1430772" y="613728"/>
                </a:lnTo>
                <a:lnTo>
                  <a:pt x="1440640" y="627381"/>
                </a:lnTo>
                <a:lnTo>
                  <a:pt x="1449235" y="640081"/>
                </a:lnTo>
                <a:lnTo>
                  <a:pt x="1457511" y="653098"/>
                </a:lnTo>
                <a:lnTo>
                  <a:pt x="1464833" y="665163"/>
                </a:lnTo>
                <a:lnTo>
                  <a:pt x="1471517" y="676911"/>
                </a:lnTo>
                <a:lnTo>
                  <a:pt x="1477566" y="688341"/>
                </a:lnTo>
                <a:lnTo>
                  <a:pt x="1482341" y="699136"/>
                </a:lnTo>
                <a:lnTo>
                  <a:pt x="1487434" y="709613"/>
                </a:lnTo>
                <a:lnTo>
                  <a:pt x="1490935" y="720408"/>
                </a:lnTo>
                <a:lnTo>
                  <a:pt x="1494755" y="729616"/>
                </a:lnTo>
                <a:lnTo>
                  <a:pt x="1497939" y="739141"/>
                </a:lnTo>
                <a:lnTo>
                  <a:pt x="1500167" y="747713"/>
                </a:lnTo>
                <a:lnTo>
                  <a:pt x="1502395" y="756286"/>
                </a:lnTo>
                <a:lnTo>
                  <a:pt x="1503987" y="763906"/>
                </a:lnTo>
                <a:lnTo>
                  <a:pt x="1505260" y="771526"/>
                </a:lnTo>
                <a:lnTo>
                  <a:pt x="1507170" y="784543"/>
                </a:lnTo>
                <a:lnTo>
                  <a:pt x="1508125" y="795338"/>
                </a:lnTo>
                <a:lnTo>
                  <a:pt x="1508125" y="804228"/>
                </a:lnTo>
                <a:lnTo>
                  <a:pt x="1507807" y="810261"/>
                </a:lnTo>
                <a:lnTo>
                  <a:pt x="1506852" y="815341"/>
                </a:lnTo>
                <a:lnTo>
                  <a:pt x="1444778" y="877888"/>
                </a:lnTo>
                <a:lnTo>
                  <a:pt x="1442550" y="864553"/>
                </a:lnTo>
                <a:lnTo>
                  <a:pt x="1439048" y="851218"/>
                </a:lnTo>
                <a:lnTo>
                  <a:pt x="1435228" y="836296"/>
                </a:lnTo>
                <a:lnTo>
                  <a:pt x="1430135" y="821691"/>
                </a:lnTo>
                <a:lnTo>
                  <a:pt x="1424087" y="806451"/>
                </a:lnTo>
                <a:lnTo>
                  <a:pt x="1416765" y="790576"/>
                </a:lnTo>
                <a:lnTo>
                  <a:pt x="1408807" y="774383"/>
                </a:lnTo>
                <a:lnTo>
                  <a:pt x="1399894" y="757873"/>
                </a:lnTo>
                <a:lnTo>
                  <a:pt x="1390026" y="741363"/>
                </a:lnTo>
                <a:lnTo>
                  <a:pt x="1378884" y="724536"/>
                </a:lnTo>
                <a:lnTo>
                  <a:pt x="1367106" y="707073"/>
                </a:lnTo>
                <a:lnTo>
                  <a:pt x="1353737" y="689928"/>
                </a:lnTo>
                <a:lnTo>
                  <a:pt x="1340048" y="672466"/>
                </a:lnTo>
                <a:lnTo>
                  <a:pt x="1325087" y="655003"/>
                </a:lnTo>
                <a:lnTo>
                  <a:pt x="1308852" y="637541"/>
                </a:lnTo>
                <a:lnTo>
                  <a:pt x="1291981" y="620396"/>
                </a:lnTo>
                <a:lnTo>
                  <a:pt x="1278611" y="607061"/>
                </a:lnTo>
                <a:lnTo>
                  <a:pt x="1264923" y="594361"/>
                </a:lnTo>
                <a:lnTo>
                  <a:pt x="1251235" y="582296"/>
                </a:lnTo>
                <a:lnTo>
                  <a:pt x="1238184" y="570866"/>
                </a:lnTo>
                <a:lnTo>
                  <a:pt x="1224814" y="560388"/>
                </a:lnTo>
                <a:lnTo>
                  <a:pt x="1212081" y="550228"/>
                </a:lnTo>
                <a:lnTo>
                  <a:pt x="1199348" y="541021"/>
                </a:lnTo>
                <a:lnTo>
                  <a:pt x="1187252" y="532448"/>
                </a:lnTo>
                <a:lnTo>
                  <a:pt x="1175155" y="524511"/>
                </a:lnTo>
                <a:lnTo>
                  <a:pt x="1163059" y="516573"/>
                </a:lnTo>
                <a:lnTo>
                  <a:pt x="1151917" y="509588"/>
                </a:lnTo>
                <a:lnTo>
                  <a:pt x="1140776" y="502921"/>
                </a:lnTo>
                <a:lnTo>
                  <a:pt x="1129953" y="496888"/>
                </a:lnTo>
                <a:lnTo>
                  <a:pt x="1119766" y="491808"/>
                </a:lnTo>
                <a:lnTo>
                  <a:pt x="1109580" y="486411"/>
                </a:lnTo>
                <a:lnTo>
                  <a:pt x="1100030" y="481966"/>
                </a:lnTo>
                <a:lnTo>
                  <a:pt x="1082522" y="474028"/>
                </a:lnTo>
                <a:lnTo>
                  <a:pt x="1066287" y="467678"/>
                </a:lnTo>
                <a:lnTo>
                  <a:pt x="1052599" y="462598"/>
                </a:lnTo>
                <a:lnTo>
                  <a:pt x="1040821" y="459106"/>
                </a:lnTo>
                <a:lnTo>
                  <a:pt x="1031590" y="456248"/>
                </a:lnTo>
                <a:lnTo>
                  <a:pt x="1024905" y="454343"/>
                </a:lnTo>
                <a:lnTo>
                  <a:pt x="1019175" y="453391"/>
                </a:lnTo>
                <a:lnTo>
                  <a:pt x="1084432" y="388938"/>
                </a:lnTo>
                <a:close/>
                <a:moveTo>
                  <a:pt x="1213168" y="238125"/>
                </a:moveTo>
                <a:lnTo>
                  <a:pt x="1218883" y="238125"/>
                </a:lnTo>
                <a:lnTo>
                  <a:pt x="1226186" y="238759"/>
                </a:lnTo>
                <a:lnTo>
                  <a:pt x="1236028" y="239709"/>
                </a:lnTo>
                <a:lnTo>
                  <a:pt x="1248411" y="242245"/>
                </a:lnTo>
                <a:lnTo>
                  <a:pt x="1263016" y="245414"/>
                </a:lnTo>
                <a:lnTo>
                  <a:pt x="1270953" y="247315"/>
                </a:lnTo>
                <a:lnTo>
                  <a:pt x="1280161" y="249850"/>
                </a:lnTo>
                <a:lnTo>
                  <a:pt x="1289051" y="253020"/>
                </a:lnTo>
                <a:lnTo>
                  <a:pt x="1298893" y="256506"/>
                </a:lnTo>
                <a:lnTo>
                  <a:pt x="1309053" y="260625"/>
                </a:lnTo>
                <a:lnTo>
                  <a:pt x="1319848" y="264745"/>
                </a:lnTo>
                <a:lnTo>
                  <a:pt x="1330961" y="269816"/>
                </a:lnTo>
                <a:lnTo>
                  <a:pt x="1342391" y="275203"/>
                </a:lnTo>
                <a:lnTo>
                  <a:pt x="1354456" y="281541"/>
                </a:lnTo>
                <a:lnTo>
                  <a:pt x="1366838" y="288196"/>
                </a:lnTo>
                <a:lnTo>
                  <a:pt x="1379538" y="295802"/>
                </a:lnTo>
                <a:lnTo>
                  <a:pt x="1392873" y="303725"/>
                </a:lnTo>
                <a:lnTo>
                  <a:pt x="1405891" y="312598"/>
                </a:lnTo>
                <a:lnTo>
                  <a:pt x="1419861" y="322422"/>
                </a:lnTo>
                <a:lnTo>
                  <a:pt x="1433831" y="332880"/>
                </a:lnTo>
                <a:lnTo>
                  <a:pt x="1448436" y="344289"/>
                </a:lnTo>
                <a:lnTo>
                  <a:pt x="1463041" y="356332"/>
                </a:lnTo>
                <a:lnTo>
                  <a:pt x="1477963" y="369325"/>
                </a:lnTo>
                <a:lnTo>
                  <a:pt x="1492886" y="383269"/>
                </a:lnTo>
                <a:lnTo>
                  <a:pt x="1508126" y="398164"/>
                </a:lnTo>
                <a:lnTo>
                  <a:pt x="1523366" y="413692"/>
                </a:lnTo>
                <a:lnTo>
                  <a:pt x="1537653" y="428587"/>
                </a:lnTo>
                <a:lnTo>
                  <a:pt x="1550353" y="443481"/>
                </a:lnTo>
                <a:lnTo>
                  <a:pt x="1562418" y="458376"/>
                </a:lnTo>
                <a:lnTo>
                  <a:pt x="1573848" y="472637"/>
                </a:lnTo>
                <a:lnTo>
                  <a:pt x="1583691" y="486264"/>
                </a:lnTo>
                <a:lnTo>
                  <a:pt x="1593216" y="499891"/>
                </a:lnTo>
                <a:lnTo>
                  <a:pt x="1601471" y="512884"/>
                </a:lnTo>
                <a:lnTo>
                  <a:pt x="1609091" y="525878"/>
                </a:lnTo>
                <a:lnTo>
                  <a:pt x="1616076" y="538237"/>
                </a:lnTo>
                <a:lnTo>
                  <a:pt x="1622108" y="549963"/>
                </a:lnTo>
                <a:lnTo>
                  <a:pt x="1627823" y="561371"/>
                </a:lnTo>
                <a:lnTo>
                  <a:pt x="1632268" y="572780"/>
                </a:lnTo>
                <a:lnTo>
                  <a:pt x="1636713" y="583238"/>
                </a:lnTo>
                <a:lnTo>
                  <a:pt x="1640206" y="593379"/>
                </a:lnTo>
                <a:lnTo>
                  <a:pt x="1643699" y="603203"/>
                </a:lnTo>
                <a:lnTo>
                  <a:pt x="1646239" y="612077"/>
                </a:lnTo>
                <a:lnTo>
                  <a:pt x="1648143" y="620633"/>
                </a:lnTo>
                <a:lnTo>
                  <a:pt x="1650049" y="628873"/>
                </a:lnTo>
                <a:lnTo>
                  <a:pt x="1651636" y="636478"/>
                </a:lnTo>
                <a:lnTo>
                  <a:pt x="1652589" y="643767"/>
                </a:lnTo>
                <a:lnTo>
                  <a:pt x="1653541" y="650422"/>
                </a:lnTo>
                <a:lnTo>
                  <a:pt x="1654176" y="661514"/>
                </a:lnTo>
                <a:lnTo>
                  <a:pt x="1654176" y="670705"/>
                </a:lnTo>
                <a:lnTo>
                  <a:pt x="1653859" y="677043"/>
                </a:lnTo>
                <a:lnTo>
                  <a:pt x="1652906" y="682747"/>
                </a:lnTo>
                <a:lnTo>
                  <a:pt x="1588136" y="747713"/>
                </a:lnTo>
                <a:lnTo>
                  <a:pt x="1585596" y="733769"/>
                </a:lnTo>
                <a:lnTo>
                  <a:pt x="1582421" y="719508"/>
                </a:lnTo>
                <a:lnTo>
                  <a:pt x="1578293" y="704297"/>
                </a:lnTo>
                <a:lnTo>
                  <a:pt x="1572896" y="689085"/>
                </a:lnTo>
                <a:lnTo>
                  <a:pt x="1566546" y="672923"/>
                </a:lnTo>
                <a:lnTo>
                  <a:pt x="1559561" y="656761"/>
                </a:lnTo>
                <a:lnTo>
                  <a:pt x="1550671" y="639964"/>
                </a:lnTo>
                <a:lnTo>
                  <a:pt x="1541463" y="622534"/>
                </a:lnTo>
                <a:lnTo>
                  <a:pt x="1531303" y="605105"/>
                </a:lnTo>
                <a:lnTo>
                  <a:pt x="1519556" y="587358"/>
                </a:lnTo>
                <a:lnTo>
                  <a:pt x="1507173" y="569294"/>
                </a:lnTo>
                <a:lnTo>
                  <a:pt x="1493521" y="551230"/>
                </a:lnTo>
                <a:lnTo>
                  <a:pt x="1479233" y="533166"/>
                </a:lnTo>
                <a:lnTo>
                  <a:pt x="1463676" y="514786"/>
                </a:lnTo>
                <a:lnTo>
                  <a:pt x="1446848" y="497039"/>
                </a:lnTo>
                <a:lnTo>
                  <a:pt x="1429386" y="478975"/>
                </a:lnTo>
                <a:lnTo>
                  <a:pt x="1415098" y="465031"/>
                </a:lnTo>
                <a:lnTo>
                  <a:pt x="1400811" y="451721"/>
                </a:lnTo>
                <a:lnTo>
                  <a:pt x="1386841" y="439362"/>
                </a:lnTo>
                <a:lnTo>
                  <a:pt x="1372871" y="427636"/>
                </a:lnTo>
                <a:lnTo>
                  <a:pt x="1359536" y="416544"/>
                </a:lnTo>
                <a:lnTo>
                  <a:pt x="1345883" y="406086"/>
                </a:lnTo>
                <a:lnTo>
                  <a:pt x="1332548" y="396262"/>
                </a:lnTo>
                <a:lnTo>
                  <a:pt x="1319848" y="387389"/>
                </a:lnTo>
                <a:lnTo>
                  <a:pt x="1307148" y="378832"/>
                </a:lnTo>
                <a:lnTo>
                  <a:pt x="1295083" y="370909"/>
                </a:lnTo>
                <a:lnTo>
                  <a:pt x="1283018" y="363620"/>
                </a:lnTo>
                <a:lnTo>
                  <a:pt x="1271271" y="356648"/>
                </a:lnTo>
                <a:lnTo>
                  <a:pt x="1260158" y="350627"/>
                </a:lnTo>
                <a:lnTo>
                  <a:pt x="1249681" y="344606"/>
                </a:lnTo>
                <a:lnTo>
                  <a:pt x="1239203" y="339219"/>
                </a:lnTo>
                <a:lnTo>
                  <a:pt x="1229361" y="334782"/>
                </a:lnTo>
                <a:lnTo>
                  <a:pt x="1210628" y="326542"/>
                </a:lnTo>
                <a:lnTo>
                  <a:pt x="1193801" y="319887"/>
                </a:lnTo>
                <a:lnTo>
                  <a:pt x="1179513" y="314500"/>
                </a:lnTo>
                <a:lnTo>
                  <a:pt x="1167766" y="310697"/>
                </a:lnTo>
                <a:lnTo>
                  <a:pt x="1157923" y="307845"/>
                </a:lnTo>
                <a:lnTo>
                  <a:pt x="1150621" y="306260"/>
                </a:lnTo>
                <a:lnTo>
                  <a:pt x="1144588" y="304992"/>
                </a:lnTo>
                <a:lnTo>
                  <a:pt x="1213168" y="238125"/>
                </a:lnTo>
                <a:close/>
                <a:moveTo>
                  <a:pt x="1555569" y="0"/>
                </a:moveTo>
                <a:lnTo>
                  <a:pt x="1566687" y="0"/>
                </a:lnTo>
                <a:lnTo>
                  <a:pt x="1578441" y="0"/>
                </a:lnTo>
                <a:lnTo>
                  <a:pt x="1589876" y="1272"/>
                </a:lnTo>
                <a:lnTo>
                  <a:pt x="1601948" y="2862"/>
                </a:lnTo>
                <a:lnTo>
                  <a:pt x="1614337" y="5088"/>
                </a:lnTo>
                <a:lnTo>
                  <a:pt x="1627043" y="7950"/>
                </a:lnTo>
                <a:lnTo>
                  <a:pt x="1640385" y="11766"/>
                </a:lnTo>
                <a:lnTo>
                  <a:pt x="1653409" y="16218"/>
                </a:lnTo>
                <a:lnTo>
                  <a:pt x="1667386" y="21624"/>
                </a:lnTo>
                <a:lnTo>
                  <a:pt x="1681363" y="27984"/>
                </a:lnTo>
                <a:lnTo>
                  <a:pt x="1695976" y="35298"/>
                </a:lnTo>
                <a:lnTo>
                  <a:pt x="1710588" y="42930"/>
                </a:lnTo>
                <a:lnTo>
                  <a:pt x="1725836" y="52152"/>
                </a:lnTo>
                <a:lnTo>
                  <a:pt x="1741084" y="62010"/>
                </a:lnTo>
                <a:lnTo>
                  <a:pt x="1756649" y="72822"/>
                </a:lnTo>
                <a:lnTo>
                  <a:pt x="1772850" y="84588"/>
                </a:lnTo>
                <a:lnTo>
                  <a:pt x="1789051" y="97626"/>
                </a:lnTo>
                <a:lnTo>
                  <a:pt x="1804617" y="111300"/>
                </a:lnTo>
                <a:lnTo>
                  <a:pt x="1819547" y="124656"/>
                </a:lnTo>
                <a:lnTo>
                  <a:pt x="1832571" y="138330"/>
                </a:lnTo>
                <a:lnTo>
                  <a:pt x="1844642" y="151686"/>
                </a:lnTo>
                <a:lnTo>
                  <a:pt x="1856078" y="165042"/>
                </a:lnTo>
                <a:lnTo>
                  <a:pt x="1865608" y="178398"/>
                </a:lnTo>
                <a:lnTo>
                  <a:pt x="1874502" y="191755"/>
                </a:lnTo>
                <a:lnTo>
                  <a:pt x="1881809" y="204475"/>
                </a:lnTo>
                <a:lnTo>
                  <a:pt x="1888797" y="217831"/>
                </a:lnTo>
                <a:lnTo>
                  <a:pt x="1894197" y="230869"/>
                </a:lnTo>
                <a:lnTo>
                  <a:pt x="1898962" y="243907"/>
                </a:lnTo>
                <a:lnTo>
                  <a:pt x="1902457" y="256309"/>
                </a:lnTo>
                <a:lnTo>
                  <a:pt x="1905633" y="268711"/>
                </a:lnTo>
                <a:lnTo>
                  <a:pt x="1907857" y="281113"/>
                </a:lnTo>
                <a:lnTo>
                  <a:pt x="1908810" y="293197"/>
                </a:lnTo>
                <a:lnTo>
                  <a:pt x="1909763" y="305281"/>
                </a:lnTo>
                <a:lnTo>
                  <a:pt x="1909763" y="316729"/>
                </a:lnTo>
                <a:lnTo>
                  <a:pt x="1908492" y="328177"/>
                </a:lnTo>
                <a:lnTo>
                  <a:pt x="1907539" y="339307"/>
                </a:lnTo>
                <a:lnTo>
                  <a:pt x="1905316" y="350437"/>
                </a:lnTo>
                <a:lnTo>
                  <a:pt x="1902457" y="360931"/>
                </a:lnTo>
                <a:lnTo>
                  <a:pt x="1899598" y="371425"/>
                </a:lnTo>
                <a:lnTo>
                  <a:pt x="1895786" y="381601"/>
                </a:lnTo>
                <a:lnTo>
                  <a:pt x="1891656" y="391459"/>
                </a:lnTo>
                <a:lnTo>
                  <a:pt x="1887527" y="400681"/>
                </a:lnTo>
                <a:lnTo>
                  <a:pt x="1882762" y="409903"/>
                </a:lnTo>
                <a:lnTo>
                  <a:pt x="1877361" y="418490"/>
                </a:lnTo>
                <a:lnTo>
                  <a:pt x="1871643" y="426758"/>
                </a:lnTo>
                <a:lnTo>
                  <a:pt x="1865925" y="434708"/>
                </a:lnTo>
                <a:lnTo>
                  <a:pt x="1860208" y="442340"/>
                </a:lnTo>
                <a:lnTo>
                  <a:pt x="1854172" y="449336"/>
                </a:lnTo>
                <a:lnTo>
                  <a:pt x="1847501" y="456014"/>
                </a:lnTo>
                <a:lnTo>
                  <a:pt x="1841783" y="463328"/>
                </a:lnTo>
                <a:lnTo>
                  <a:pt x="1830983" y="476048"/>
                </a:lnTo>
                <a:lnTo>
                  <a:pt x="1801122" y="514208"/>
                </a:lnTo>
                <a:lnTo>
                  <a:pt x="1764909" y="560636"/>
                </a:lnTo>
                <a:lnTo>
                  <a:pt x="1730283" y="604838"/>
                </a:lnTo>
                <a:lnTo>
                  <a:pt x="1729648" y="593708"/>
                </a:lnTo>
                <a:lnTo>
                  <a:pt x="1728377" y="581306"/>
                </a:lnTo>
                <a:lnTo>
                  <a:pt x="1726471" y="567632"/>
                </a:lnTo>
                <a:lnTo>
                  <a:pt x="1723930" y="553322"/>
                </a:lnTo>
                <a:lnTo>
                  <a:pt x="1720118" y="537740"/>
                </a:lnTo>
                <a:lnTo>
                  <a:pt x="1715353" y="521840"/>
                </a:lnTo>
                <a:lnTo>
                  <a:pt x="1712494" y="513254"/>
                </a:lnTo>
                <a:lnTo>
                  <a:pt x="1709318" y="504668"/>
                </a:lnTo>
                <a:lnTo>
                  <a:pt x="1705823" y="496082"/>
                </a:lnTo>
                <a:lnTo>
                  <a:pt x="1702011" y="487178"/>
                </a:lnTo>
                <a:lnTo>
                  <a:pt x="1697882" y="477638"/>
                </a:lnTo>
                <a:lnTo>
                  <a:pt x="1693117" y="468098"/>
                </a:lnTo>
                <a:lnTo>
                  <a:pt x="1688034" y="458876"/>
                </a:lnTo>
                <a:lnTo>
                  <a:pt x="1682952" y="449018"/>
                </a:lnTo>
                <a:lnTo>
                  <a:pt x="1677234" y="439160"/>
                </a:lnTo>
                <a:lnTo>
                  <a:pt x="1670881" y="428984"/>
                </a:lnTo>
                <a:lnTo>
                  <a:pt x="1664527" y="418808"/>
                </a:lnTo>
                <a:lnTo>
                  <a:pt x="1657221" y="408631"/>
                </a:lnTo>
                <a:lnTo>
                  <a:pt x="1649915" y="398137"/>
                </a:lnTo>
                <a:lnTo>
                  <a:pt x="1641973" y="387643"/>
                </a:lnTo>
                <a:lnTo>
                  <a:pt x="1633079" y="376831"/>
                </a:lnTo>
                <a:lnTo>
                  <a:pt x="1624184" y="365701"/>
                </a:lnTo>
                <a:lnTo>
                  <a:pt x="1614337" y="354889"/>
                </a:lnTo>
                <a:lnTo>
                  <a:pt x="1604489" y="343441"/>
                </a:lnTo>
                <a:lnTo>
                  <a:pt x="1593688" y="332311"/>
                </a:lnTo>
                <a:lnTo>
                  <a:pt x="1582570" y="320863"/>
                </a:lnTo>
                <a:lnTo>
                  <a:pt x="1571134" y="310051"/>
                </a:lnTo>
                <a:lnTo>
                  <a:pt x="1559381" y="299239"/>
                </a:lnTo>
                <a:lnTo>
                  <a:pt x="1548263" y="289381"/>
                </a:lnTo>
                <a:lnTo>
                  <a:pt x="1536827" y="279523"/>
                </a:lnTo>
                <a:lnTo>
                  <a:pt x="1525709" y="270619"/>
                </a:lnTo>
                <a:lnTo>
                  <a:pt x="1514590" y="262351"/>
                </a:lnTo>
                <a:lnTo>
                  <a:pt x="1503472" y="254083"/>
                </a:lnTo>
                <a:lnTo>
                  <a:pt x="1492672" y="246451"/>
                </a:lnTo>
                <a:lnTo>
                  <a:pt x="1481871" y="239137"/>
                </a:lnTo>
                <a:lnTo>
                  <a:pt x="1471388" y="232777"/>
                </a:lnTo>
                <a:lnTo>
                  <a:pt x="1460905" y="226417"/>
                </a:lnTo>
                <a:lnTo>
                  <a:pt x="1450740" y="220693"/>
                </a:lnTo>
                <a:lnTo>
                  <a:pt x="1440575" y="215287"/>
                </a:lnTo>
                <a:lnTo>
                  <a:pt x="1430410" y="210199"/>
                </a:lnTo>
                <a:lnTo>
                  <a:pt x="1420562" y="205747"/>
                </a:lnTo>
                <a:lnTo>
                  <a:pt x="1411350" y="201613"/>
                </a:lnTo>
                <a:lnTo>
                  <a:pt x="1401820" y="197479"/>
                </a:lnTo>
                <a:lnTo>
                  <a:pt x="1392925" y="193981"/>
                </a:lnTo>
                <a:lnTo>
                  <a:pt x="1375136" y="187620"/>
                </a:lnTo>
                <a:lnTo>
                  <a:pt x="1358300" y="182850"/>
                </a:lnTo>
                <a:lnTo>
                  <a:pt x="1342417" y="178716"/>
                </a:lnTo>
                <a:lnTo>
                  <a:pt x="1327805" y="175536"/>
                </a:lnTo>
                <a:lnTo>
                  <a:pt x="1314145" y="173310"/>
                </a:lnTo>
                <a:lnTo>
                  <a:pt x="1301756" y="171720"/>
                </a:lnTo>
                <a:lnTo>
                  <a:pt x="1290638" y="171084"/>
                </a:lnTo>
                <a:lnTo>
                  <a:pt x="1330346" y="138966"/>
                </a:lnTo>
                <a:lnTo>
                  <a:pt x="1370689" y="105894"/>
                </a:lnTo>
                <a:lnTo>
                  <a:pt x="1405950" y="76638"/>
                </a:lnTo>
                <a:lnTo>
                  <a:pt x="1419609" y="64554"/>
                </a:lnTo>
                <a:lnTo>
                  <a:pt x="1429774" y="55650"/>
                </a:lnTo>
                <a:lnTo>
                  <a:pt x="1435810" y="49926"/>
                </a:lnTo>
                <a:lnTo>
                  <a:pt x="1442163" y="44520"/>
                </a:lnTo>
                <a:lnTo>
                  <a:pt x="1448834" y="39432"/>
                </a:lnTo>
                <a:lnTo>
                  <a:pt x="1455505" y="34026"/>
                </a:lnTo>
                <a:lnTo>
                  <a:pt x="1463129" y="29256"/>
                </a:lnTo>
                <a:lnTo>
                  <a:pt x="1470753" y="24486"/>
                </a:lnTo>
                <a:lnTo>
                  <a:pt x="1479012" y="20352"/>
                </a:lnTo>
                <a:lnTo>
                  <a:pt x="1487271" y="16218"/>
                </a:lnTo>
                <a:lnTo>
                  <a:pt x="1495848" y="13038"/>
                </a:lnTo>
                <a:lnTo>
                  <a:pt x="1505378" y="9540"/>
                </a:lnTo>
                <a:lnTo>
                  <a:pt x="1514590" y="6996"/>
                </a:lnTo>
                <a:lnTo>
                  <a:pt x="1524438" y="4770"/>
                </a:lnTo>
                <a:lnTo>
                  <a:pt x="1534285" y="2544"/>
                </a:lnTo>
                <a:lnTo>
                  <a:pt x="1544768" y="1272"/>
                </a:lnTo>
                <a:lnTo>
                  <a:pt x="155556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srgbClr val="FFFFFF"/>
              </a:solidFill>
              <a:latin typeface="Arial"/>
              <a:ea typeface="宋体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28596" y="214290"/>
            <a:ext cx="7786742" cy="593529"/>
            <a:chOff x="357158" y="357166"/>
            <a:chExt cx="7786742" cy="593529"/>
          </a:xfrm>
        </p:grpSpPr>
        <p:sp>
          <p:nvSpPr>
            <p:cNvPr id="10" name="矩形 9"/>
            <p:cNvSpPr/>
            <p:nvPr/>
          </p:nvSpPr>
          <p:spPr>
            <a:xfrm>
              <a:off x="1357290" y="571480"/>
              <a:ext cx="6786610" cy="457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矩形 10"/>
            <p:cNvSpPr/>
            <p:nvPr/>
          </p:nvSpPr>
          <p:spPr>
            <a:xfrm>
              <a:off x="3071802" y="571480"/>
              <a:ext cx="3286148" cy="3571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KSO_Shape"/>
            <p:cNvSpPr>
              <a:spLocks/>
            </p:cNvSpPr>
            <p:nvPr/>
          </p:nvSpPr>
          <p:spPr bwMode="auto">
            <a:xfrm>
              <a:off x="357158" y="357166"/>
              <a:ext cx="1000132" cy="285752"/>
            </a:xfrm>
            <a:custGeom>
              <a:avLst/>
              <a:gdLst>
                <a:gd name="T0" fmla="*/ 609977099 w 3223"/>
                <a:gd name="T1" fmla="*/ 98599103 h 1113"/>
                <a:gd name="T2" fmla="*/ 193194662 w 3223"/>
                <a:gd name="T3" fmla="*/ 199288571 h 1113"/>
                <a:gd name="T4" fmla="*/ 1038288835 w 3223"/>
                <a:gd name="T5" fmla="*/ 386034360 h 1113"/>
                <a:gd name="T6" fmla="*/ 1077416696 w 3223"/>
                <a:gd name="T7" fmla="*/ 350845365 h 1113"/>
                <a:gd name="T8" fmla="*/ 1115496599 w 3223"/>
                <a:gd name="T9" fmla="*/ 265137438 h 1113"/>
                <a:gd name="T10" fmla="*/ 335033526 w 3223"/>
                <a:gd name="T11" fmla="*/ 250504291 h 1113"/>
                <a:gd name="T12" fmla="*/ 311626201 w 3223"/>
                <a:gd name="T13" fmla="*/ 234825961 h 1113"/>
                <a:gd name="T14" fmla="*/ 305687187 w 3223"/>
                <a:gd name="T15" fmla="*/ 210437186 h 1113"/>
                <a:gd name="T16" fmla="*/ 318963081 w 3223"/>
                <a:gd name="T17" fmla="*/ 185700607 h 1113"/>
                <a:gd name="T18" fmla="*/ 342719134 w 3223"/>
                <a:gd name="T19" fmla="*/ 177339146 h 1113"/>
                <a:gd name="T20" fmla="*/ 368921011 w 3223"/>
                <a:gd name="T21" fmla="*/ 188139366 h 1113"/>
                <a:gd name="T22" fmla="*/ 379751081 w 3223"/>
                <a:gd name="T23" fmla="*/ 213921718 h 1113"/>
                <a:gd name="T24" fmla="*/ 371016925 w 3223"/>
                <a:gd name="T25" fmla="*/ 237613115 h 1113"/>
                <a:gd name="T26" fmla="*/ 346212915 w 3223"/>
                <a:gd name="T27" fmla="*/ 250852685 h 1113"/>
                <a:gd name="T28" fmla="*/ 423769998 w 3223"/>
                <a:gd name="T29" fmla="*/ 248065531 h 1113"/>
                <a:gd name="T30" fmla="*/ 404205773 w 3223"/>
                <a:gd name="T31" fmla="*/ 228554865 h 1113"/>
                <a:gd name="T32" fmla="*/ 402808497 w 3223"/>
                <a:gd name="T33" fmla="*/ 203120907 h 1113"/>
                <a:gd name="T34" fmla="*/ 420625537 w 3223"/>
                <a:gd name="T35" fmla="*/ 181519876 h 1113"/>
                <a:gd name="T36" fmla="*/ 445430138 w 3223"/>
                <a:gd name="T37" fmla="*/ 178035934 h 1113"/>
                <a:gd name="T38" fmla="*/ 468836872 w 3223"/>
                <a:gd name="T39" fmla="*/ 193713673 h 1113"/>
                <a:gd name="T40" fmla="*/ 475125205 w 3223"/>
                <a:gd name="T41" fmla="*/ 218102449 h 1113"/>
                <a:gd name="T42" fmla="*/ 461500583 w 3223"/>
                <a:gd name="T43" fmla="*/ 242490634 h 1113"/>
                <a:gd name="T44" fmla="*/ 438093849 w 3223"/>
                <a:gd name="T45" fmla="*/ 251201079 h 1113"/>
                <a:gd name="T46" fmla="*/ 512855790 w 3223"/>
                <a:gd name="T47" fmla="*/ 244929983 h 1113"/>
                <a:gd name="T48" fmla="*/ 497134663 w 3223"/>
                <a:gd name="T49" fmla="*/ 221586391 h 1113"/>
                <a:gd name="T50" fmla="*/ 501327082 w 3223"/>
                <a:gd name="T51" fmla="*/ 196501418 h 1113"/>
                <a:gd name="T52" fmla="*/ 522637903 w 3223"/>
                <a:gd name="T53" fmla="*/ 178732723 h 1113"/>
                <a:gd name="T54" fmla="*/ 548141142 w 3223"/>
                <a:gd name="T55" fmla="*/ 180126299 h 1113"/>
                <a:gd name="T56" fmla="*/ 567704777 w 3223"/>
                <a:gd name="T57" fmla="*/ 199636965 h 1113"/>
                <a:gd name="T58" fmla="*/ 569102643 w 3223"/>
                <a:gd name="T59" fmla="*/ 225070333 h 1113"/>
                <a:gd name="T60" fmla="*/ 551285012 w 3223"/>
                <a:gd name="T61" fmla="*/ 246323560 h 1113"/>
                <a:gd name="T62" fmla="*/ 629192006 w 3223"/>
                <a:gd name="T63" fmla="*/ 251201079 h 1113"/>
                <a:gd name="T64" fmla="*/ 602640810 w 3223"/>
                <a:gd name="T65" fmla="*/ 240400268 h 1113"/>
                <a:gd name="T66" fmla="*/ 591810740 w 3223"/>
                <a:gd name="T67" fmla="*/ 213921718 h 1113"/>
                <a:gd name="T68" fmla="*/ 600544305 w 3223"/>
                <a:gd name="T69" fmla="*/ 190926520 h 1113"/>
                <a:gd name="T70" fmla="*/ 625348906 w 3223"/>
                <a:gd name="T71" fmla="*/ 177339146 h 1113"/>
                <a:gd name="T72" fmla="*/ 649803598 w 3223"/>
                <a:gd name="T73" fmla="*/ 183610241 h 1113"/>
                <a:gd name="T74" fmla="*/ 665524724 w 3223"/>
                <a:gd name="T75" fmla="*/ 206953244 h 1113"/>
                <a:gd name="T76" fmla="*/ 661682215 w 3223"/>
                <a:gd name="T77" fmla="*/ 231690413 h 1113"/>
                <a:gd name="T78" fmla="*/ 640022076 w 3223"/>
                <a:gd name="T79" fmla="*/ 249110714 h 1113"/>
                <a:gd name="T80" fmla="*/ 717229840 w 3223"/>
                <a:gd name="T81" fmla="*/ 250504291 h 1113"/>
                <a:gd name="T82" fmla="*/ 693823106 w 3223"/>
                <a:gd name="T83" fmla="*/ 234825961 h 1113"/>
                <a:gd name="T84" fmla="*/ 687883501 w 3223"/>
                <a:gd name="T85" fmla="*/ 210437186 h 1113"/>
                <a:gd name="T86" fmla="*/ 701159395 w 3223"/>
                <a:gd name="T87" fmla="*/ 185700607 h 1113"/>
                <a:gd name="T88" fmla="*/ 724915448 w 3223"/>
                <a:gd name="T89" fmla="*/ 177339146 h 1113"/>
                <a:gd name="T90" fmla="*/ 750768007 w 3223"/>
                <a:gd name="T91" fmla="*/ 188139366 h 1113"/>
                <a:gd name="T92" fmla="*/ 761598076 w 3223"/>
                <a:gd name="T93" fmla="*/ 213921718 h 1113"/>
                <a:gd name="T94" fmla="*/ 753213239 w 3223"/>
                <a:gd name="T95" fmla="*/ 237613115 h 1113"/>
                <a:gd name="T96" fmla="*/ 728409229 w 3223"/>
                <a:gd name="T97" fmla="*/ 250852685 h 1113"/>
                <a:gd name="T98" fmla="*/ 805966312 w 3223"/>
                <a:gd name="T99" fmla="*/ 248065531 h 1113"/>
                <a:gd name="T100" fmla="*/ 786402678 w 3223"/>
                <a:gd name="T101" fmla="*/ 228554865 h 1113"/>
                <a:gd name="T102" fmla="*/ 784655492 w 3223"/>
                <a:gd name="T103" fmla="*/ 203120907 h 1113"/>
                <a:gd name="T104" fmla="*/ 802822442 w 3223"/>
                <a:gd name="T105" fmla="*/ 181519876 h 1113"/>
                <a:gd name="T106" fmla="*/ 827626452 w 3223"/>
                <a:gd name="T107" fmla="*/ 178035934 h 1113"/>
                <a:gd name="T108" fmla="*/ 851033186 w 3223"/>
                <a:gd name="T109" fmla="*/ 193713673 h 1113"/>
                <a:gd name="T110" fmla="*/ 856972791 w 3223"/>
                <a:gd name="T111" fmla="*/ 218102449 h 1113"/>
                <a:gd name="T112" fmla="*/ 843696897 w 3223"/>
                <a:gd name="T113" fmla="*/ 242490634 h 1113"/>
                <a:gd name="T114" fmla="*/ 820290163 w 3223"/>
                <a:gd name="T115" fmla="*/ 251201079 h 111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223" h="1113">
                  <a:moveTo>
                    <a:pt x="2894" y="326"/>
                  </a:moveTo>
                  <a:lnTo>
                    <a:pt x="2761" y="326"/>
                  </a:lnTo>
                  <a:lnTo>
                    <a:pt x="2678" y="242"/>
                  </a:lnTo>
                  <a:lnTo>
                    <a:pt x="2609" y="242"/>
                  </a:lnTo>
                  <a:lnTo>
                    <a:pt x="2609" y="0"/>
                  </a:lnTo>
                  <a:lnTo>
                    <a:pt x="2117" y="0"/>
                  </a:lnTo>
                  <a:lnTo>
                    <a:pt x="1962" y="283"/>
                  </a:lnTo>
                  <a:lnTo>
                    <a:pt x="1746" y="283"/>
                  </a:lnTo>
                  <a:lnTo>
                    <a:pt x="1746" y="224"/>
                  </a:lnTo>
                  <a:lnTo>
                    <a:pt x="1243" y="224"/>
                  </a:lnTo>
                  <a:lnTo>
                    <a:pt x="1193" y="274"/>
                  </a:lnTo>
                  <a:lnTo>
                    <a:pt x="1013" y="274"/>
                  </a:lnTo>
                  <a:lnTo>
                    <a:pt x="871" y="417"/>
                  </a:lnTo>
                  <a:lnTo>
                    <a:pt x="750" y="417"/>
                  </a:lnTo>
                  <a:lnTo>
                    <a:pt x="595" y="572"/>
                  </a:lnTo>
                  <a:lnTo>
                    <a:pt x="553" y="572"/>
                  </a:lnTo>
                  <a:lnTo>
                    <a:pt x="367" y="757"/>
                  </a:lnTo>
                  <a:lnTo>
                    <a:pt x="0" y="757"/>
                  </a:lnTo>
                  <a:lnTo>
                    <a:pt x="478" y="1113"/>
                  </a:lnTo>
                  <a:lnTo>
                    <a:pt x="2939" y="1113"/>
                  </a:lnTo>
                  <a:lnTo>
                    <a:pt x="2956" y="1112"/>
                  </a:lnTo>
                  <a:lnTo>
                    <a:pt x="2972" y="1108"/>
                  </a:lnTo>
                  <a:lnTo>
                    <a:pt x="2987" y="1102"/>
                  </a:lnTo>
                  <a:lnTo>
                    <a:pt x="3002" y="1094"/>
                  </a:lnTo>
                  <a:lnTo>
                    <a:pt x="3017" y="1083"/>
                  </a:lnTo>
                  <a:lnTo>
                    <a:pt x="3032" y="1071"/>
                  </a:lnTo>
                  <a:lnTo>
                    <a:pt x="3046" y="1057"/>
                  </a:lnTo>
                  <a:lnTo>
                    <a:pt x="3058" y="1042"/>
                  </a:lnTo>
                  <a:lnTo>
                    <a:pt x="3071" y="1025"/>
                  </a:lnTo>
                  <a:lnTo>
                    <a:pt x="3084" y="1007"/>
                  </a:lnTo>
                  <a:lnTo>
                    <a:pt x="3096" y="988"/>
                  </a:lnTo>
                  <a:lnTo>
                    <a:pt x="3108" y="968"/>
                  </a:lnTo>
                  <a:lnTo>
                    <a:pt x="3118" y="948"/>
                  </a:lnTo>
                  <a:lnTo>
                    <a:pt x="3128" y="927"/>
                  </a:lnTo>
                  <a:lnTo>
                    <a:pt x="3148" y="884"/>
                  </a:lnTo>
                  <a:lnTo>
                    <a:pt x="3165" y="842"/>
                  </a:lnTo>
                  <a:lnTo>
                    <a:pt x="3180" y="800"/>
                  </a:lnTo>
                  <a:lnTo>
                    <a:pt x="3193" y="761"/>
                  </a:lnTo>
                  <a:lnTo>
                    <a:pt x="3204" y="727"/>
                  </a:lnTo>
                  <a:lnTo>
                    <a:pt x="3218" y="674"/>
                  </a:lnTo>
                  <a:lnTo>
                    <a:pt x="3223" y="655"/>
                  </a:lnTo>
                  <a:lnTo>
                    <a:pt x="2894" y="326"/>
                  </a:lnTo>
                  <a:close/>
                  <a:moveTo>
                    <a:pt x="981" y="721"/>
                  </a:moveTo>
                  <a:lnTo>
                    <a:pt x="981" y="721"/>
                  </a:lnTo>
                  <a:lnTo>
                    <a:pt x="969" y="720"/>
                  </a:lnTo>
                  <a:lnTo>
                    <a:pt x="959" y="719"/>
                  </a:lnTo>
                  <a:lnTo>
                    <a:pt x="949" y="715"/>
                  </a:lnTo>
                  <a:lnTo>
                    <a:pt x="939" y="712"/>
                  </a:lnTo>
                  <a:lnTo>
                    <a:pt x="930" y="707"/>
                  </a:lnTo>
                  <a:lnTo>
                    <a:pt x="921" y="703"/>
                  </a:lnTo>
                  <a:lnTo>
                    <a:pt x="913" y="696"/>
                  </a:lnTo>
                  <a:lnTo>
                    <a:pt x="905" y="690"/>
                  </a:lnTo>
                  <a:lnTo>
                    <a:pt x="898" y="682"/>
                  </a:lnTo>
                  <a:lnTo>
                    <a:pt x="892" y="674"/>
                  </a:lnTo>
                  <a:lnTo>
                    <a:pt x="888" y="665"/>
                  </a:lnTo>
                  <a:lnTo>
                    <a:pt x="883" y="656"/>
                  </a:lnTo>
                  <a:lnTo>
                    <a:pt x="880" y="646"/>
                  </a:lnTo>
                  <a:lnTo>
                    <a:pt x="876" y="636"/>
                  </a:lnTo>
                  <a:lnTo>
                    <a:pt x="875" y="626"/>
                  </a:lnTo>
                  <a:lnTo>
                    <a:pt x="874" y="614"/>
                  </a:lnTo>
                  <a:lnTo>
                    <a:pt x="875" y="604"/>
                  </a:lnTo>
                  <a:lnTo>
                    <a:pt x="876" y="594"/>
                  </a:lnTo>
                  <a:lnTo>
                    <a:pt x="880" y="583"/>
                  </a:lnTo>
                  <a:lnTo>
                    <a:pt x="883" y="573"/>
                  </a:lnTo>
                  <a:lnTo>
                    <a:pt x="888" y="564"/>
                  </a:lnTo>
                  <a:lnTo>
                    <a:pt x="892" y="556"/>
                  </a:lnTo>
                  <a:lnTo>
                    <a:pt x="898" y="548"/>
                  </a:lnTo>
                  <a:lnTo>
                    <a:pt x="905" y="540"/>
                  </a:lnTo>
                  <a:lnTo>
                    <a:pt x="913" y="533"/>
                  </a:lnTo>
                  <a:lnTo>
                    <a:pt x="921" y="527"/>
                  </a:lnTo>
                  <a:lnTo>
                    <a:pt x="930" y="521"/>
                  </a:lnTo>
                  <a:lnTo>
                    <a:pt x="939" y="517"/>
                  </a:lnTo>
                  <a:lnTo>
                    <a:pt x="949" y="513"/>
                  </a:lnTo>
                  <a:lnTo>
                    <a:pt x="959" y="511"/>
                  </a:lnTo>
                  <a:lnTo>
                    <a:pt x="969" y="509"/>
                  </a:lnTo>
                  <a:lnTo>
                    <a:pt x="981" y="509"/>
                  </a:lnTo>
                  <a:lnTo>
                    <a:pt x="991" y="509"/>
                  </a:lnTo>
                  <a:lnTo>
                    <a:pt x="1002" y="511"/>
                  </a:lnTo>
                  <a:lnTo>
                    <a:pt x="1012" y="513"/>
                  </a:lnTo>
                  <a:lnTo>
                    <a:pt x="1022" y="517"/>
                  </a:lnTo>
                  <a:lnTo>
                    <a:pt x="1031" y="521"/>
                  </a:lnTo>
                  <a:lnTo>
                    <a:pt x="1039" y="527"/>
                  </a:lnTo>
                  <a:lnTo>
                    <a:pt x="1047" y="533"/>
                  </a:lnTo>
                  <a:lnTo>
                    <a:pt x="1056" y="540"/>
                  </a:lnTo>
                  <a:lnTo>
                    <a:pt x="1062" y="548"/>
                  </a:lnTo>
                  <a:lnTo>
                    <a:pt x="1068" y="556"/>
                  </a:lnTo>
                  <a:lnTo>
                    <a:pt x="1074" y="564"/>
                  </a:lnTo>
                  <a:lnTo>
                    <a:pt x="1078" y="573"/>
                  </a:lnTo>
                  <a:lnTo>
                    <a:pt x="1082" y="583"/>
                  </a:lnTo>
                  <a:lnTo>
                    <a:pt x="1084" y="594"/>
                  </a:lnTo>
                  <a:lnTo>
                    <a:pt x="1085" y="604"/>
                  </a:lnTo>
                  <a:lnTo>
                    <a:pt x="1087" y="614"/>
                  </a:lnTo>
                  <a:lnTo>
                    <a:pt x="1085" y="626"/>
                  </a:lnTo>
                  <a:lnTo>
                    <a:pt x="1084" y="636"/>
                  </a:lnTo>
                  <a:lnTo>
                    <a:pt x="1082" y="646"/>
                  </a:lnTo>
                  <a:lnTo>
                    <a:pt x="1078" y="656"/>
                  </a:lnTo>
                  <a:lnTo>
                    <a:pt x="1074" y="665"/>
                  </a:lnTo>
                  <a:lnTo>
                    <a:pt x="1068" y="674"/>
                  </a:lnTo>
                  <a:lnTo>
                    <a:pt x="1062" y="682"/>
                  </a:lnTo>
                  <a:lnTo>
                    <a:pt x="1056" y="690"/>
                  </a:lnTo>
                  <a:lnTo>
                    <a:pt x="1047" y="696"/>
                  </a:lnTo>
                  <a:lnTo>
                    <a:pt x="1039" y="703"/>
                  </a:lnTo>
                  <a:lnTo>
                    <a:pt x="1031" y="707"/>
                  </a:lnTo>
                  <a:lnTo>
                    <a:pt x="1022" y="712"/>
                  </a:lnTo>
                  <a:lnTo>
                    <a:pt x="1012" y="715"/>
                  </a:lnTo>
                  <a:lnTo>
                    <a:pt x="1002" y="719"/>
                  </a:lnTo>
                  <a:lnTo>
                    <a:pt x="991" y="720"/>
                  </a:lnTo>
                  <a:lnTo>
                    <a:pt x="981" y="721"/>
                  </a:lnTo>
                  <a:close/>
                  <a:moveTo>
                    <a:pt x="1254" y="721"/>
                  </a:moveTo>
                  <a:lnTo>
                    <a:pt x="1254" y="721"/>
                  </a:lnTo>
                  <a:lnTo>
                    <a:pt x="1243" y="720"/>
                  </a:lnTo>
                  <a:lnTo>
                    <a:pt x="1232" y="719"/>
                  </a:lnTo>
                  <a:lnTo>
                    <a:pt x="1222" y="715"/>
                  </a:lnTo>
                  <a:lnTo>
                    <a:pt x="1213" y="712"/>
                  </a:lnTo>
                  <a:lnTo>
                    <a:pt x="1204" y="707"/>
                  </a:lnTo>
                  <a:lnTo>
                    <a:pt x="1195" y="703"/>
                  </a:lnTo>
                  <a:lnTo>
                    <a:pt x="1187" y="696"/>
                  </a:lnTo>
                  <a:lnTo>
                    <a:pt x="1178" y="690"/>
                  </a:lnTo>
                  <a:lnTo>
                    <a:pt x="1172" y="682"/>
                  </a:lnTo>
                  <a:lnTo>
                    <a:pt x="1166" y="674"/>
                  </a:lnTo>
                  <a:lnTo>
                    <a:pt x="1161" y="665"/>
                  </a:lnTo>
                  <a:lnTo>
                    <a:pt x="1157" y="656"/>
                  </a:lnTo>
                  <a:lnTo>
                    <a:pt x="1153" y="646"/>
                  </a:lnTo>
                  <a:lnTo>
                    <a:pt x="1150" y="636"/>
                  </a:lnTo>
                  <a:lnTo>
                    <a:pt x="1149" y="626"/>
                  </a:lnTo>
                  <a:lnTo>
                    <a:pt x="1147" y="614"/>
                  </a:lnTo>
                  <a:lnTo>
                    <a:pt x="1149" y="604"/>
                  </a:lnTo>
                  <a:lnTo>
                    <a:pt x="1150" y="594"/>
                  </a:lnTo>
                  <a:lnTo>
                    <a:pt x="1153" y="583"/>
                  </a:lnTo>
                  <a:lnTo>
                    <a:pt x="1157" y="573"/>
                  </a:lnTo>
                  <a:lnTo>
                    <a:pt x="1161" y="564"/>
                  </a:lnTo>
                  <a:lnTo>
                    <a:pt x="1166" y="556"/>
                  </a:lnTo>
                  <a:lnTo>
                    <a:pt x="1172" y="548"/>
                  </a:lnTo>
                  <a:lnTo>
                    <a:pt x="1178" y="540"/>
                  </a:lnTo>
                  <a:lnTo>
                    <a:pt x="1187" y="533"/>
                  </a:lnTo>
                  <a:lnTo>
                    <a:pt x="1195" y="527"/>
                  </a:lnTo>
                  <a:lnTo>
                    <a:pt x="1204" y="521"/>
                  </a:lnTo>
                  <a:lnTo>
                    <a:pt x="1213" y="517"/>
                  </a:lnTo>
                  <a:lnTo>
                    <a:pt x="1222" y="513"/>
                  </a:lnTo>
                  <a:lnTo>
                    <a:pt x="1232" y="511"/>
                  </a:lnTo>
                  <a:lnTo>
                    <a:pt x="1243" y="509"/>
                  </a:lnTo>
                  <a:lnTo>
                    <a:pt x="1254" y="509"/>
                  </a:lnTo>
                  <a:lnTo>
                    <a:pt x="1265" y="509"/>
                  </a:lnTo>
                  <a:lnTo>
                    <a:pt x="1275" y="511"/>
                  </a:lnTo>
                  <a:lnTo>
                    <a:pt x="1285" y="513"/>
                  </a:lnTo>
                  <a:lnTo>
                    <a:pt x="1296" y="517"/>
                  </a:lnTo>
                  <a:lnTo>
                    <a:pt x="1305" y="521"/>
                  </a:lnTo>
                  <a:lnTo>
                    <a:pt x="1313" y="527"/>
                  </a:lnTo>
                  <a:lnTo>
                    <a:pt x="1321" y="533"/>
                  </a:lnTo>
                  <a:lnTo>
                    <a:pt x="1329" y="540"/>
                  </a:lnTo>
                  <a:lnTo>
                    <a:pt x="1336" y="548"/>
                  </a:lnTo>
                  <a:lnTo>
                    <a:pt x="1342" y="556"/>
                  </a:lnTo>
                  <a:lnTo>
                    <a:pt x="1347" y="564"/>
                  </a:lnTo>
                  <a:lnTo>
                    <a:pt x="1352" y="573"/>
                  </a:lnTo>
                  <a:lnTo>
                    <a:pt x="1355" y="583"/>
                  </a:lnTo>
                  <a:lnTo>
                    <a:pt x="1358" y="594"/>
                  </a:lnTo>
                  <a:lnTo>
                    <a:pt x="1360" y="604"/>
                  </a:lnTo>
                  <a:lnTo>
                    <a:pt x="1360" y="614"/>
                  </a:lnTo>
                  <a:lnTo>
                    <a:pt x="1360" y="626"/>
                  </a:lnTo>
                  <a:lnTo>
                    <a:pt x="1358" y="636"/>
                  </a:lnTo>
                  <a:lnTo>
                    <a:pt x="1355" y="646"/>
                  </a:lnTo>
                  <a:lnTo>
                    <a:pt x="1352" y="656"/>
                  </a:lnTo>
                  <a:lnTo>
                    <a:pt x="1347" y="665"/>
                  </a:lnTo>
                  <a:lnTo>
                    <a:pt x="1342" y="674"/>
                  </a:lnTo>
                  <a:lnTo>
                    <a:pt x="1336" y="682"/>
                  </a:lnTo>
                  <a:lnTo>
                    <a:pt x="1329" y="690"/>
                  </a:lnTo>
                  <a:lnTo>
                    <a:pt x="1321" y="696"/>
                  </a:lnTo>
                  <a:lnTo>
                    <a:pt x="1313" y="703"/>
                  </a:lnTo>
                  <a:lnTo>
                    <a:pt x="1305" y="707"/>
                  </a:lnTo>
                  <a:lnTo>
                    <a:pt x="1296" y="712"/>
                  </a:lnTo>
                  <a:lnTo>
                    <a:pt x="1285" y="715"/>
                  </a:lnTo>
                  <a:lnTo>
                    <a:pt x="1275" y="719"/>
                  </a:lnTo>
                  <a:lnTo>
                    <a:pt x="1265" y="720"/>
                  </a:lnTo>
                  <a:lnTo>
                    <a:pt x="1254" y="721"/>
                  </a:lnTo>
                  <a:close/>
                  <a:moveTo>
                    <a:pt x="1528" y="721"/>
                  </a:moveTo>
                  <a:lnTo>
                    <a:pt x="1528" y="721"/>
                  </a:lnTo>
                  <a:lnTo>
                    <a:pt x="1516" y="720"/>
                  </a:lnTo>
                  <a:lnTo>
                    <a:pt x="1506" y="719"/>
                  </a:lnTo>
                  <a:lnTo>
                    <a:pt x="1496" y="715"/>
                  </a:lnTo>
                  <a:lnTo>
                    <a:pt x="1486" y="712"/>
                  </a:lnTo>
                  <a:lnTo>
                    <a:pt x="1477" y="707"/>
                  </a:lnTo>
                  <a:lnTo>
                    <a:pt x="1468" y="703"/>
                  </a:lnTo>
                  <a:lnTo>
                    <a:pt x="1460" y="696"/>
                  </a:lnTo>
                  <a:lnTo>
                    <a:pt x="1452" y="690"/>
                  </a:lnTo>
                  <a:lnTo>
                    <a:pt x="1445" y="682"/>
                  </a:lnTo>
                  <a:lnTo>
                    <a:pt x="1439" y="674"/>
                  </a:lnTo>
                  <a:lnTo>
                    <a:pt x="1435" y="665"/>
                  </a:lnTo>
                  <a:lnTo>
                    <a:pt x="1430" y="656"/>
                  </a:lnTo>
                  <a:lnTo>
                    <a:pt x="1427" y="646"/>
                  </a:lnTo>
                  <a:lnTo>
                    <a:pt x="1423" y="636"/>
                  </a:lnTo>
                  <a:lnTo>
                    <a:pt x="1422" y="626"/>
                  </a:lnTo>
                  <a:lnTo>
                    <a:pt x="1421" y="614"/>
                  </a:lnTo>
                  <a:lnTo>
                    <a:pt x="1422" y="604"/>
                  </a:lnTo>
                  <a:lnTo>
                    <a:pt x="1423" y="594"/>
                  </a:lnTo>
                  <a:lnTo>
                    <a:pt x="1427" y="583"/>
                  </a:lnTo>
                  <a:lnTo>
                    <a:pt x="1430" y="573"/>
                  </a:lnTo>
                  <a:lnTo>
                    <a:pt x="1435" y="564"/>
                  </a:lnTo>
                  <a:lnTo>
                    <a:pt x="1439" y="556"/>
                  </a:lnTo>
                  <a:lnTo>
                    <a:pt x="1445" y="548"/>
                  </a:lnTo>
                  <a:lnTo>
                    <a:pt x="1452" y="540"/>
                  </a:lnTo>
                  <a:lnTo>
                    <a:pt x="1460" y="533"/>
                  </a:lnTo>
                  <a:lnTo>
                    <a:pt x="1468" y="527"/>
                  </a:lnTo>
                  <a:lnTo>
                    <a:pt x="1477" y="521"/>
                  </a:lnTo>
                  <a:lnTo>
                    <a:pt x="1486" y="517"/>
                  </a:lnTo>
                  <a:lnTo>
                    <a:pt x="1496" y="513"/>
                  </a:lnTo>
                  <a:lnTo>
                    <a:pt x="1506" y="511"/>
                  </a:lnTo>
                  <a:lnTo>
                    <a:pt x="1516" y="509"/>
                  </a:lnTo>
                  <a:lnTo>
                    <a:pt x="1528" y="509"/>
                  </a:lnTo>
                  <a:lnTo>
                    <a:pt x="1538" y="509"/>
                  </a:lnTo>
                  <a:lnTo>
                    <a:pt x="1548" y="511"/>
                  </a:lnTo>
                  <a:lnTo>
                    <a:pt x="1559" y="513"/>
                  </a:lnTo>
                  <a:lnTo>
                    <a:pt x="1569" y="517"/>
                  </a:lnTo>
                  <a:lnTo>
                    <a:pt x="1578" y="521"/>
                  </a:lnTo>
                  <a:lnTo>
                    <a:pt x="1586" y="527"/>
                  </a:lnTo>
                  <a:lnTo>
                    <a:pt x="1594" y="533"/>
                  </a:lnTo>
                  <a:lnTo>
                    <a:pt x="1602" y="540"/>
                  </a:lnTo>
                  <a:lnTo>
                    <a:pt x="1609" y="548"/>
                  </a:lnTo>
                  <a:lnTo>
                    <a:pt x="1615" y="556"/>
                  </a:lnTo>
                  <a:lnTo>
                    <a:pt x="1621" y="564"/>
                  </a:lnTo>
                  <a:lnTo>
                    <a:pt x="1625" y="573"/>
                  </a:lnTo>
                  <a:lnTo>
                    <a:pt x="1629" y="583"/>
                  </a:lnTo>
                  <a:lnTo>
                    <a:pt x="1631" y="594"/>
                  </a:lnTo>
                  <a:lnTo>
                    <a:pt x="1632" y="604"/>
                  </a:lnTo>
                  <a:lnTo>
                    <a:pt x="1634" y="614"/>
                  </a:lnTo>
                  <a:lnTo>
                    <a:pt x="1632" y="626"/>
                  </a:lnTo>
                  <a:lnTo>
                    <a:pt x="1631" y="636"/>
                  </a:lnTo>
                  <a:lnTo>
                    <a:pt x="1629" y="646"/>
                  </a:lnTo>
                  <a:lnTo>
                    <a:pt x="1625" y="656"/>
                  </a:lnTo>
                  <a:lnTo>
                    <a:pt x="1621" y="665"/>
                  </a:lnTo>
                  <a:lnTo>
                    <a:pt x="1615" y="674"/>
                  </a:lnTo>
                  <a:lnTo>
                    <a:pt x="1609" y="682"/>
                  </a:lnTo>
                  <a:lnTo>
                    <a:pt x="1602" y="690"/>
                  </a:lnTo>
                  <a:lnTo>
                    <a:pt x="1594" y="696"/>
                  </a:lnTo>
                  <a:lnTo>
                    <a:pt x="1586" y="703"/>
                  </a:lnTo>
                  <a:lnTo>
                    <a:pt x="1578" y="707"/>
                  </a:lnTo>
                  <a:lnTo>
                    <a:pt x="1569" y="712"/>
                  </a:lnTo>
                  <a:lnTo>
                    <a:pt x="1559" y="715"/>
                  </a:lnTo>
                  <a:lnTo>
                    <a:pt x="1548" y="719"/>
                  </a:lnTo>
                  <a:lnTo>
                    <a:pt x="1538" y="720"/>
                  </a:lnTo>
                  <a:lnTo>
                    <a:pt x="1528" y="721"/>
                  </a:lnTo>
                  <a:close/>
                  <a:moveTo>
                    <a:pt x="1801" y="721"/>
                  </a:moveTo>
                  <a:lnTo>
                    <a:pt x="1801" y="721"/>
                  </a:lnTo>
                  <a:lnTo>
                    <a:pt x="1790" y="720"/>
                  </a:lnTo>
                  <a:lnTo>
                    <a:pt x="1779" y="719"/>
                  </a:lnTo>
                  <a:lnTo>
                    <a:pt x="1769" y="715"/>
                  </a:lnTo>
                  <a:lnTo>
                    <a:pt x="1760" y="712"/>
                  </a:lnTo>
                  <a:lnTo>
                    <a:pt x="1751" y="707"/>
                  </a:lnTo>
                  <a:lnTo>
                    <a:pt x="1742" y="703"/>
                  </a:lnTo>
                  <a:lnTo>
                    <a:pt x="1733" y="696"/>
                  </a:lnTo>
                  <a:lnTo>
                    <a:pt x="1725" y="690"/>
                  </a:lnTo>
                  <a:lnTo>
                    <a:pt x="1719" y="682"/>
                  </a:lnTo>
                  <a:lnTo>
                    <a:pt x="1713" y="674"/>
                  </a:lnTo>
                  <a:lnTo>
                    <a:pt x="1707" y="665"/>
                  </a:lnTo>
                  <a:lnTo>
                    <a:pt x="1704" y="656"/>
                  </a:lnTo>
                  <a:lnTo>
                    <a:pt x="1699" y="646"/>
                  </a:lnTo>
                  <a:lnTo>
                    <a:pt x="1697" y="636"/>
                  </a:lnTo>
                  <a:lnTo>
                    <a:pt x="1696" y="626"/>
                  </a:lnTo>
                  <a:lnTo>
                    <a:pt x="1694" y="614"/>
                  </a:lnTo>
                  <a:lnTo>
                    <a:pt x="1696" y="604"/>
                  </a:lnTo>
                  <a:lnTo>
                    <a:pt x="1697" y="594"/>
                  </a:lnTo>
                  <a:lnTo>
                    <a:pt x="1699" y="583"/>
                  </a:lnTo>
                  <a:lnTo>
                    <a:pt x="1704" y="573"/>
                  </a:lnTo>
                  <a:lnTo>
                    <a:pt x="1707" y="564"/>
                  </a:lnTo>
                  <a:lnTo>
                    <a:pt x="1713" y="556"/>
                  </a:lnTo>
                  <a:lnTo>
                    <a:pt x="1719" y="548"/>
                  </a:lnTo>
                  <a:lnTo>
                    <a:pt x="1725" y="540"/>
                  </a:lnTo>
                  <a:lnTo>
                    <a:pt x="1733" y="533"/>
                  </a:lnTo>
                  <a:lnTo>
                    <a:pt x="1742" y="527"/>
                  </a:lnTo>
                  <a:lnTo>
                    <a:pt x="1751" y="521"/>
                  </a:lnTo>
                  <a:lnTo>
                    <a:pt x="1760" y="517"/>
                  </a:lnTo>
                  <a:lnTo>
                    <a:pt x="1769" y="513"/>
                  </a:lnTo>
                  <a:lnTo>
                    <a:pt x="1779" y="511"/>
                  </a:lnTo>
                  <a:lnTo>
                    <a:pt x="1790" y="509"/>
                  </a:lnTo>
                  <a:lnTo>
                    <a:pt x="1801" y="509"/>
                  </a:lnTo>
                  <a:lnTo>
                    <a:pt x="1812" y="509"/>
                  </a:lnTo>
                  <a:lnTo>
                    <a:pt x="1822" y="511"/>
                  </a:lnTo>
                  <a:lnTo>
                    <a:pt x="1832" y="513"/>
                  </a:lnTo>
                  <a:lnTo>
                    <a:pt x="1843" y="517"/>
                  </a:lnTo>
                  <a:lnTo>
                    <a:pt x="1852" y="521"/>
                  </a:lnTo>
                  <a:lnTo>
                    <a:pt x="1860" y="527"/>
                  </a:lnTo>
                  <a:lnTo>
                    <a:pt x="1868" y="533"/>
                  </a:lnTo>
                  <a:lnTo>
                    <a:pt x="1876" y="540"/>
                  </a:lnTo>
                  <a:lnTo>
                    <a:pt x="1883" y="548"/>
                  </a:lnTo>
                  <a:lnTo>
                    <a:pt x="1889" y="556"/>
                  </a:lnTo>
                  <a:lnTo>
                    <a:pt x="1894" y="564"/>
                  </a:lnTo>
                  <a:lnTo>
                    <a:pt x="1899" y="573"/>
                  </a:lnTo>
                  <a:lnTo>
                    <a:pt x="1902" y="583"/>
                  </a:lnTo>
                  <a:lnTo>
                    <a:pt x="1905" y="594"/>
                  </a:lnTo>
                  <a:lnTo>
                    <a:pt x="1906" y="604"/>
                  </a:lnTo>
                  <a:lnTo>
                    <a:pt x="1907" y="614"/>
                  </a:lnTo>
                  <a:lnTo>
                    <a:pt x="1906" y="626"/>
                  </a:lnTo>
                  <a:lnTo>
                    <a:pt x="1905" y="636"/>
                  </a:lnTo>
                  <a:lnTo>
                    <a:pt x="1902" y="646"/>
                  </a:lnTo>
                  <a:lnTo>
                    <a:pt x="1899" y="656"/>
                  </a:lnTo>
                  <a:lnTo>
                    <a:pt x="1894" y="665"/>
                  </a:lnTo>
                  <a:lnTo>
                    <a:pt x="1889" y="674"/>
                  </a:lnTo>
                  <a:lnTo>
                    <a:pt x="1883" y="682"/>
                  </a:lnTo>
                  <a:lnTo>
                    <a:pt x="1876" y="690"/>
                  </a:lnTo>
                  <a:lnTo>
                    <a:pt x="1868" y="696"/>
                  </a:lnTo>
                  <a:lnTo>
                    <a:pt x="1860" y="703"/>
                  </a:lnTo>
                  <a:lnTo>
                    <a:pt x="1852" y="707"/>
                  </a:lnTo>
                  <a:lnTo>
                    <a:pt x="1843" y="712"/>
                  </a:lnTo>
                  <a:lnTo>
                    <a:pt x="1832" y="715"/>
                  </a:lnTo>
                  <a:lnTo>
                    <a:pt x="1822" y="719"/>
                  </a:lnTo>
                  <a:lnTo>
                    <a:pt x="1812" y="720"/>
                  </a:lnTo>
                  <a:lnTo>
                    <a:pt x="1801" y="721"/>
                  </a:lnTo>
                  <a:close/>
                  <a:moveTo>
                    <a:pt x="2075" y="721"/>
                  </a:moveTo>
                  <a:lnTo>
                    <a:pt x="2075" y="721"/>
                  </a:lnTo>
                  <a:lnTo>
                    <a:pt x="2063" y="720"/>
                  </a:lnTo>
                  <a:lnTo>
                    <a:pt x="2053" y="719"/>
                  </a:lnTo>
                  <a:lnTo>
                    <a:pt x="2043" y="715"/>
                  </a:lnTo>
                  <a:lnTo>
                    <a:pt x="2033" y="712"/>
                  </a:lnTo>
                  <a:lnTo>
                    <a:pt x="2024" y="707"/>
                  </a:lnTo>
                  <a:lnTo>
                    <a:pt x="2015" y="703"/>
                  </a:lnTo>
                  <a:lnTo>
                    <a:pt x="2007" y="696"/>
                  </a:lnTo>
                  <a:lnTo>
                    <a:pt x="1999" y="690"/>
                  </a:lnTo>
                  <a:lnTo>
                    <a:pt x="1992" y="682"/>
                  </a:lnTo>
                  <a:lnTo>
                    <a:pt x="1986" y="674"/>
                  </a:lnTo>
                  <a:lnTo>
                    <a:pt x="1981" y="665"/>
                  </a:lnTo>
                  <a:lnTo>
                    <a:pt x="1977" y="656"/>
                  </a:lnTo>
                  <a:lnTo>
                    <a:pt x="1972" y="646"/>
                  </a:lnTo>
                  <a:lnTo>
                    <a:pt x="1970" y="636"/>
                  </a:lnTo>
                  <a:lnTo>
                    <a:pt x="1969" y="626"/>
                  </a:lnTo>
                  <a:lnTo>
                    <a:pt x="1968" y="614"/>
                  </a:lnTo>
                  <a:lnTo>
                    <a:pt x="1969" y="604"/>
                  </a:lnTo>
                  <a:lnTo>
                    <a:pt x="1970" y="594"/>
                  </a:lnTo>
                  <a:lnTo>
                    <a:pt x="1972" y="583"/>
                  </a:lnTo>
                  <a:lnTo>
                    <a:pt x="1977" y="573"/>
                  </a:lnTo>
                  <a:lnTo>
                    <a:pt x="1981" y="564"/>
                  </a:lnTo>
                  <a:lnTo>
                    <a:pt x="1986" y="556"/>
                  </a:lnTo>
                  <a:lnTo>
                    <a:pt x="1992" y="548"/>
                  </a:lnTo>
                  <a:lnTo>
                    <a:pt x="1999" y="540"/>
                  </a:lnTo>
                  <a:lnTo>
                    <a:pt x="2007" y="533"/>
                  </a:lnTo>
                  <a:lnTo>
                    <a:pt x="2015" y="527"/>
                  </a:lnTo>
                  <a:lnTo>
                    <a:pt x="2024" y="521"/>
                  </a:lnTo>
                  <a:lnTo>
                    <a:pt x="2033" y="517"/>
                  </a:lnTo>
                  <a:lnTo>
                    <a:pt x="2043" y="513"/>
                  </a:lnTo>
                  <a:lnTo>
                    <a:pt x="2053" y="511"/>
                  </a:lnTo>
                  <a:lnTo>
                    <a:pt x="2063" y="509"/>
                  </a:lnTo>
                  <a:lnTo>
                    <a:pt x="2075" y="509"/>
                  </a:lnTo>
                  <a:lnTo>
                    <a:pt x="2085" y="509"/>
                  </a:lnTo>
                  <a:lnTo>
                    <a:pt x="2095" y="511"/>
                  </a:lnTo>
                  <a:lnTo>
                    <a:pt x="2106" y="513"/>
                  </a:lnTo>
                  <a:lnTo>
                    <a:pt x="2116" y="517"/>
                  </a:lnTo>
                  <a:lnTo>
                    <a:pt x="2125" y="521"/>
                  </a:lnTo>
                  <a:lnTo>
                    <a:pt x="2133" y="527"/>
                  </a:lnTo>
                  <a:lnTo>
                    <a:pt x="2141" y="533"/>
                  </a:lnTo>
                  <a:lnTo>
                    <a:pt x="2149" y="540"/>
                  </a:lnTo>
                  <a:lnTo>
                    <a:pt x="2156" y="548"/>
                  </a:lnTo>
                  <a:lnTo>
                    <a:pt x="2162" y="556"/>
                  </a:lnTo>
                  <a:lnTo>
                    <a:pt x="2168" y="564"/>
                  </a:lnTo>
                  <a:lnTo>
                    <a:pt x="2172" y="573"/>
                  </a:lnTo>
                  <a:lnTo>
                    <a:pt x="2176" y="583"/>
                  </a:lnTo>
                  <a:lnTo>
                    <a:pt x="2178" y="594"/>
                  </a:lnTo>
                  <a:lnTo>
                    <a:pt x="2179" y="604"/>
                  </a:lnTo>
                  <a:lnTo>
                    <a:pt x="2180" y="614"/>
                  </a:lnTo>
                  <a:lnTo>
                    <a:pt x="2179" y="626"/>
                  </a:lnTo>
                  <a:lnTo>
                    <a:pt x="2178" y="636"/>
                  </a:lnTo>
                  <a:lnTo>
                    <a:pt x="2176" y="646"/>
                  </a:lnTo>
                  <a:lnTo>
                    <a:pt x="2172" y="656"/>
                  </a:lnTo>
                  <a:lnTo>
                    <a:pt x="2168" y="665"/>
                  </a:lnTo>
                  <a:lnTo>
                    <a:pt x="2162" y="674"/>
                  </a:lnTo>
                  <a:lnTo>
                    <a:pt x="2156" y="682"/>
                  </a:lnTo>
                  <a:lnTo>
                    <a:pt x="2149" y="690"/>
                  </a:lnTo>
                  <a:lnTo>
                    <a:pt x="2141" y="696"/>
                  </a:lnTo>
                  <a:lnTo>
                    <a:pt x="2133" y="703"/>
                  </a:lnTo>
                  <a:lnTo>
                    <a:pt x="2125" y="707"/>
                  </a:lnTo>
                  <a:lnTo>
                    <a:pt x="2116" y="712"/>
                  </a:lnTo>
                  <a:lnTo>
                    <a:pt x="2106" y="715"/>
                  </a:lnTo>
                  <a:lnTo>
                    <a:pt x="2095" y="719"/>
                  </a:lnTo>
                  <a:lnTo>
                    <a:pt x="2085" y="720"/>
                  </a:lnTo>
                  <a:lnTo>
                    <a:pt x="2075" y="721"/>
                  </a:lnTo>
                  <a:close/>
                  <a:moveTo>
                    <a:pt x="2348" y="721"/>
                  </a:moveTo>
                  <a:lnTo>
                    <a:pt x="2348" y="721"/>
                  </a:lnTo>
                  <a:lnTo>
                    <a:pt x="2337" y="720"/>
                  </a:lnTo>
                  <a:lnTo>
                    <a:pt x="2326" y="719"/>
                  </a:lnTo>
                  <a:lnTo>
                    <a:pt x="2316" y="715"/>
                  </a:lnTo>
                  <a:lnTo>
                    <a:pt x="2307" y="712"/>
                  </a:lnTo>
                  <a:lnTo>
                    <a:pt x="2298" y="707"/>
                  </a:lnTo>
                  <a:lnTo>
                    <a:pt x="2288" y="703"/>
                  </a:lnTo>
                  <a:lnTo>
                    <a:pt x="2280" y="696"/>
                  </a:lnTo>
                  <a:lnTo>
                    <a:pt x="2272" y="690"/>
                  </a:lnTo>
                  <a:lnTo>
                    <a:pt x="2265" y="682"/>
                  </a:lnTo>
                  <a:lnTo>
                    <a:pt x="2260" y="674"/>
                  </a:lnTo>
                  <a:lnTo>
                    <a:pt x="2254" y="665"/>
                  </a:lnTo>
                  <a:lnTo>
                    <a:pt x="2251" y="656"/>
                  </a:lnTo>
                  <a:lnTo>
                    <a:pt x="2246" y="646"/>
                  </a:lnTo>
                  <a:lnTo>
                    <a:pt x="2244" y="636"/>
                  </a:lnTo>
                  <a:lnTo>
                    <a:pt x="2243" y="626"/>
                  </a:lnTo>
                  <a:lnTo>
                    <a:pt x="2241" y="614"/>
                  </a:lnTo>
                  <a:lnTo>
                    <a:pt x="2243" y="604"/>
                  </a:lnTo>
                  <a:lnTo>
                    <a:pt x="2244" y="594"/>
                  </a:lnTo>
                  <a:lnTo>
                    <a:pt x="2246" y="583"/>
                  </a:lnTo>
                  <a:lnTo>
                    <a:pt x="2251" y="573"/>
                  </a:lnTo>
                  <a:lnTo>
                    <a:pt x="2254" y="564"/>
                  </a:lnTo>
                  <a:lnTo>
                    <a:pt x="2260" y="556"/>
                  </a:lnTo>
                  <a:lnTo>
                    <a:pt x="2265" y="548"/>
                  </a:lnTo>
                  <a:lnTo>
                    <a:pt x="2272" y="540"/>
                  </a:lnTo>
                  <a:lnTo>
                    <a:pt x="2280" y="533"/>
                  </a:lnTo>
                  <a:lnTo>
                    <a:pt x="2288" y="527"/>
                  </a:lnTo>
                  <a:lnTo>
                    <a:pt x="2298" y="521"/>
                  </a:lnTo>
                  <a:lnTo>
                    <a:pt x="2307" y="517"/>
                  </a:lnTo>
                  <a:lnTo>
                    <a:pt x="2316" y="513"/>
                  </a:lnTo>
                  <a:lnTo>
                    <a:pt x="2326" y="511"/>
                  </a:lnTo>
                  <a:lnTo>
                    <a:pt x="2337" y="509"/>
                  </a:lnTo>
                  <a:lnTo>
                    <a:pt x="2348" y="509"/>
                  </a:lnTo>
                  <a:lnTo>
                    <a:pt x="2359" y="509"/>
                  </a:lnTo>
                  <a:lnTo>
                    <a:pt x="2369" y="511"/>
                  </a:lnTo>
                  <a:lnTo>
                    <a:pt x="2379" y="513"/>
                  </a:lnTo>
                  <a:lnTo>
                    <a:pt x="2390" y="517"/>
                  </a:lnTo>
                  <a:lnTo>
                    <a:pt x="2399" y="521"/>
                  </a:lnTo>
                  <a:lnTo>
                    <a:pt x="2407" y="527"/>
                  </a:lnTo>
                  <a:lnTo>
                    <a:pt x="2415" y="533"/>
                  </a:lnTo>
                  <a:lnTo>
                    <a:pt x="2423" y="540"/>
                  </a:lnTo>
                  <a:lnTo>
                    <a:pt x="2430" y="548"/>
                  </a:lnTo>
                  <a:lnTo>
                    <a:pt x="2436" y="556"/>
                  </a:lnTo>
                  <a:lnTo>
                    <a:pt x="2441" y="564"/>
                  </a:lnTo>
                  <a:lnTo>
                    <a:pt x="2446" y="573"/>
                  </a:lnTo>
                  <a:lnTo>
                    <a:pt x="2449" y="583"/>
                  </a:lnTo>
                  <a:lnTo>
                    <a:pt x="2452" y="594"/>
                  </a:lnTo>
                  <a:lnTo>
                    <a:pt x="2453" y="604"/>
                  </a:lnTo>
                  <a:lnTo>
                    <a:pt x="2454" y="614"/>
                  </a:lnTo>
                  <a:lnTo>
                    <a:pt x="2453" y="626"/>
                  </a:lnTo>
                  <a:lnTo>
                    <a:pt x="2452" y="636"/>
                  </a:lnTo>
                  <a:lnTo>
                    <a:pt x="2449" y="646"/>
                  </a:lnTo>
                  <a:lnTo>
                    <a:pt x="2446" y="656"/>
                  </a:lnTo>
                  <a:lnTo>
                    <a:pt x="2441" y="665"/>
                  </a:lnTo>
                  <a:lnTo>
                    <a:pt x="2436" y="674"/>
                  </a:lnTo>
                  <a:lnTo>
                    <a:pt x="2430" y="682"/>
                  </a:lnTo>
                  <a:lnTo>
                    <a:pt x="2423" y="690"/>
                  </a:lnTo>
                  <a:lnTo>
                    <a:pt x="2415" y="696"/>
                  </a:lnTo>
                  <a:lnTo>
                    <a:pt x="2407" y="703"/>
                  </a:lnTo>
                  <a:lnTo>
                    <a:pt x="2399" y="707"/>
                  </a:lnTo>
                  <a:lnTo>
                    <a:pt x="2390" y="712"/>
                  </a:lnTo>
                  <a:lnTo>
                    <a:pt x="2379" y="715"/>
                  </a:lnTo>
                  <a:lnTo>
                    <a:pt x="2369" y="719"/>
                  </a:lnTo>
                  <a:lnTo>
                    <a:pt x="2359" y="720"/>
                  </a:lnTo>
                  <a:lnTo>
                    <a:pt x="2348" y="72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28992" y="642918"/>
              <a:ext cx="25717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i="1" dirty="0" smtClean="0">
                  <a:latin typeface="微软雅黑" pitchFamily="34" charset="-122"/>
                  <a:ea typeface="微软雅黑" pitchFamily="34" charset="-122"/>
                </a:rPr>
                <a:t>中债图说船舶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——2015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第</a:t>
              </a:r>
              <a:r>
                <a:rPr lang="en-US" altLang="zh-CN" sz="1200" i="1" dirty="0" smtClean="0"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1200" i="1" dirty="0" smtClean="0">
                  <a:latin typeface="微软雅黑" pitchFamily="34" charset="-122"/>
                  <a:ea typeface="微软雅黑" pitchFamily="34" charset="-122"/>
                </a:rPr>
                <a:t>期</a:t>
              </a:r>
              <a:endParaRPr lang="zh-CN" altLang="en-US" sz="1200" i="1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CONTENTSID" val="309"/>
  <p:tag name="MH_SECTIONID" val="310,311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510185130"/>
  <p:tag name="MH_LIBRARY" val="CONTENTS"/>
  <p:tag name="MH_TYPE" val="ENTRY"/>
  <p:tag name="ID" val="547121"/>
  <p:tag name="MH_ORDER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510185130"/>
  <p:tag name="MH_LIBRARY" val="CONTENTS"/>
  <p:tag name="MH_TYPE" val="NUMBER"/>
  <p:tag name="ID" val="547121"/>
  <p:tag name="MH_ORDER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510185130"/>
  <p:tag name="MH_LIBRARY" val="CONTENTS"/>
  <p:tag name="MH_TYPE" val="ENTRY"/>
  <p:tag name="ID" val="547121"/>
  <p:tag name="MH_ORDER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510185130"/>
  <p:tag name="MH_LIBRARY" val="CONTENTS"/>
  <p:tag name="MH_TYPE" val="NUMBER"/>
  <p:tag name="ID" val="547121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510185130"/>
  <p:tag name="MH_LIBRARY" val="CONTENTS"/>
  <p:tag name="MH_TYPE" val="ENTRY"/>
  <p:tag name="ID" val="547121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510185130"/>
  <p:tag name="MH_LIBRARY" val="CONTENTS"/>
  <p:tag name="MH_TYPE" val="NUMBER"/>
  <p:tag name="ID" val="547121"/>
  <p:tag name="MH_ORDER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A000120150302A01PPBG</Template>
  <TotalTime>1762</TotalTime>
  <Words>1203</Words>
  <Application>Microsoft Office PowerPoint</Application>
  <PresentationFormat>全屏显示(4:3)</PresentationFormat>
  <Paragraphs>290</Paragraphs>
  <Slides>18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平衡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2015年一季度在散货船景气陷入历史低谷的影响下，全球船舶拆解量同比增长37.93%，其中散货船拆解量占当期全部拆解量的71.67%。预计未来低迷的散货船市场行情将使拆解量保持较高水平。 </vt:lpstr>
      <vt:lpstr>预 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 Jiayi</dc:creator>
  <cp:lastModifiedBy>魏媛媛</cp:lastModifiedBy>
  <cp:revision>134</cp:revision>
  <dcterms:created xsi:type="dcterms:W3CDTF">2015-04-29T08:32:12Z</dcterms:created>
  <dcterms:modified xsi:type="dcterms:W3CDTF">2015-05-11T08:22:32Z</dcterms:modified>
</cp:coreProperties>
</file>